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75" r:id="rId2"/>
    <p:sldId id="266" r:id="rId3"/>
    <p:sldId id="662" r:id="rId4"/>
    <p:sldId id="258" r:id="rId5"/>
    <p:sldId id="270" r:id="rId6"/>
    <p:sldId id="661" r:id="rId7"/>
    <p:sldId id="273" r:id="rId8"/>
    <p:sldId id="261" r:id="rId9"/>
    <p:sldId id="267" r:id="rId10"/>
    <p:sldId id="262" r:id="rId11"/>
    <p:sldId id="657" r:id="rId12"/>
    <p:sldId id="269" r:id="rId13"/>
    <p:sldId id="658" r:id="rId14"/>
    <p:sldId id="659" r:id="rId15"/>
    <p:sldId id="260" r:id="rId16"/>
    <p:sldId id="263" r:id="rId17"/>
    <p:sldId id="265" r:id="rId18"/>
    <p:sldId id="276" r:id="rId19"/>
    <p:sldId id="660" r:id="rId20"/>
    <p:sldId id="264" r:id="rId21"/>
    <p:sldId id="2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 mus" initials="bm" lastIdx="1" clrIdx="0">
    <p:extLst>
      <p:ext uri="{19B8F6BF-5375-455C-9EA6-DF929625EA0E}">
        <p15:presenceInfo xmlns:p15="http://schemas.microsoft.com/office/powerpoint/2012/main" userId="bu mus" providerId="None"/>
      </p:ext>
    </p:extLst>
  </p:cmAuthor>
  <p:cmAuthor id="2" name="Lenovo" initials="L" lastIdx="1" clrIdx="1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3842" autoAdjust="0"/>
  </p:normalViewPr>
  <p:slideViewPr>
    <p:cSldViewPr snapToGrid="0">
      <p:cViewPr varScale="1">
        <p:scale>
          <a:sx n="67" d="100"/>
          <a:sy n="67" d="100"/>
        </p:scale>
        <p:origin x="5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293222-2567-4BCD-B00C-392638D54A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A88D7-8E63-49DA-B02E-1486D7E5C8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D6184-30B6-4959-A3EB-B6F460FD241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C82EB-1D0A-4FE1-B1A7-585AB2DFE0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F1CE5-989A-4774-A9A1-1A91637FDC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0C226-2A51-4050-83E3-909A4B2EE0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44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07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74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60EE07-06A1-4EAB-B000-43B5CE51D7BB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569977D-C5FE-45C5-86F2-DC3D5B8EFDA2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A7F7B5-9A24-442C-A31C-73FEA0CB2585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7CC2134-15A0-4A25-8B99-8A75FC30D299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Graphic 16">
            <a:extLst>
              <a:ext uri="{FF2B5EF4-FFF2-40B4-BE49-F238E27FC236}">
                <a16:creationId xmlns:a16="http://schemas.microsoft.com/office/drawing/2014/main" id="{58C5DB64-8753-44BC-8576-AEEDD4002B7D}"/>
              </a:ext>
            </a:extLst>
          </p:cNvPr>
          <p:cNvSpPr/>
          <p:nvPr/>
        </p:nvSpPr>
        <p:spPr>
          <a:xfrm>
            <a:off x="5713146" y="538295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467B025-502F-614F-A2EE-2DCCCE71F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151" y="-10160"/>
            <a:ext cx="5047921" cy="6858000"/>
          </a:xfrm>
          <a:prstGeom prst="flowChartInputOutpu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5E5D486-22EF-E967-9CF1-B4E207618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43" y="385854"/>
            <a:ext cx="6972272" cy="4454508"/>
          </a:xfrm>
          <a:prstGeom prst="rect">
            <a:avLst/>
          </a:prstGeom>
        </p:spPr>
      </p:pic>
      <p:pic>
        <p:nvPicPr>
          <p:cNvPr id="24" name="Image 23" hidden="1">
            <a:extLst>
              <a:ext uri="{FF2B5EF4-FFF2-40B4-BE49-F238E27FC236}">
                <a16:creationId xmlns:a16="http://schemas.microsoft.com/office/drawing/2014/main" id="{964A1154-F2B7-EBC0-011F-31AE8E313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8" y="-388852"/>
            <a:ext cx="9986375" cy="6858000"/>
          </a:xfrm>
          <a:prstGeom prst="rect">
            <a:avLst/>
          </a:prstGeom>
        </p:spPr>
      </p:pic>
      <p:sp>
        <p:nvSpPr>
          <p:cNvPr id="15" name="Graphic 2" hidden="1">
            <a:extLst>
              <a:ext uri="{FF2B5EF4-FFF2-40B4-BE49-F238E27FC236}">
                <a16:creationId xmlns:a16="http://schemas.microsoft.com/office/drawing/2014/main" id="{39F82360-2E4B-A20B-2154-731595F4AE27}"/>
              </a:ext>
            </a:extLst>
          </p:cNvPr>
          <p:cNvSpPr/>
          <p:nvPr/>
        </p:nvSpPr>
        <p:spPr>
          <a:xfrm rot="15668886">
            <a:off x="4428686" y="160803"/>
            <a:ext cx="5017752" cy="7591252"/>
          </a:xfrm>
          <a:custGeom>
            <a:avLst/>
            <a:gdLst>
              <a:gd name="connsiteX0" fmla="*/ 1691134 w 1885950"/>
              <a:gd name="connsiteY0" fmla="*/ 1174493 h 3248025"/>
              <a:gd name="connsiteX1" fmla="*/ 1572072 w 1885950"/>
              <a:gd name="connsiteY1" fmla="*/ 2166998 h 3248025"/>
              <a:gd name="connsiteX2" fmla="*/ 1693039 w 1885950"/>
              <a:gd name="connsiteY2" fmla="*/ 2749928 h 3248025"/>
              <a:gd name="connsiteX3" fmla="*/ 1184404 w 1885950"/>
              <a:gd name="connsiteY3" fmla="*/ 3206175 h 3248025"/>
              <a:gd name="connsiteX4" fmla="*/ 514797 w 1885950"/>
              <a:gd name="connsiteY4" fmla="*/ 3163313 h 3248025"/>
              <a:gd name="connsiteX5" fmla="*/ 194757 w 1885950"/>
              <a:gd name="connsiteY5" fmla="*/ 2604195 h 3248025"/>
              <a:gd name="connsiteX6" fmla="*/ 503367 w 1885950"/>
              <a:gd name="connsiteY6" fmla="*/ 1814573 h 3248025"/>
              <a:gd name="connsiteX7" fmla="*/ 180469 w 1885950"/>
              <a:gd name="connsiteY7" fmla="*/ 1290698 h 3248025"/>
              <a:gd name="connsiteX8" fmla="*/ 63312 w 1885950"/>
              <a:gd name="connsiteY8" fmla="*/ 722055 h 3248025"/>
              <a:gd name="connsiteX9" fmla="*/ 731967 w 1885950"/>
              <a:gd name="connsiteY9" fmla="*/ 471548 h 3248025"/>
              <a:gd name="connsiteX10" fmla="*/ 1023432 w 1885950"/>
              <a:gd name="connsiteY10" fmla="*/ 133410 h 3248025"/>
              <a:gd name="connsiteX11" fmla="*/ 1836867 w 1885950"/>
              <a:gd name="connsiteY11" fmla="*/ 300098 h 3248025"/>
              <a:gd name="connsiteX12" fmla="*/ 1691134 w 1885950"/>
              <a:gd name="connsiteY12" fmla="*/ 1174493 h 324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5950" h="3248025">
                <a:moveTo>
                  <a:pt x="1691134" y="1174493"/>
                </a:moveTo>
                <a:cubicBezTo>
                  <a:pt x="1565404" y="1489770"/>
                  <a:pt x="1487299" y="1838385"/>
                  <a:pt x="1572072" y="2166998"/>
                </a:cubicBezTo>
                <a:cubicBezTo>
                  <a:pt x="1621602" y="2361308"/>
                  <a:pt x="1728282" y="2552760"/>
                  <a:pt x="1693039" y="2749928"/>
                </a:cubicBezTo>
                <a:cubicBezTo>
                  <a:pt x="1650177" y="2986148"/>
                  <a:pt x="1415862" y="3142358"/>
                  <a:pt x="1184404" y="3206175"/>
                </a:cubicBezTo>
                <a:cubicBezTo>
                  <a:pt x="963424" y="3267135"/>
                  <a:pt x="717679" y="3268088"/>
                  <a:pt x="514797" y="3163313"/>
                </a:cubicBezTo>
                <a:cubicBezTo>
                  <a:pt x="311914" y="3057585"/>
                  <a:pt x="164277" y="2830890"/>
                  <a:pt x="194757" y="2604195"/>
                </a:cubicBezTo>
                <a:cubicBezTo>
                  <a:pt x="232857" y="2320350"/>
                  <a:pt x="522417" y="2100323"/>
                  <a:pt x="503367" y="1814573"/>
                </a:cubicBezTo>
                <a:cubicBezTo>
                  <a:pt x="489079" y="1605975"/>
                  <a:pt x="315724" y="1449765"/>
                  <a:pt x="180469" y="1290698"/>
                </a:cubicBezTo>
                <a:cubicBezTo>
                  <a:pt x="43309" y="1130678"/>
                  <a:pt x="-62418" y="889695"/>
                  <a:pt x="63312" y="722055"/>
                </a:cubicBezTo>
                <a:cubicBezTo>
                  <a:pt x="209044" y="527745"/>
                  <a:pt x="530037" y="605850"/>
                  <a:pt x="731967" y="471548"/>
                </a:cubicBezTo>
                <a:cubicBezTo>
                  <a:pt x="856744" y="388680"/>
                  <a:pt x="916752" y="237233"/>
                  <a:pt x="1023432" y="133410"/>
                </a:cubicBezTo>
                <a:cubicBezTo>
                  <a:pt x="1256794" y="-93285"/>
                  <a:pt x="1711137" y="-892"/>
                  <a:pt x="1836867" y="300098"/>
                </a:cubicBezTo>
                <a:cubicBezTo>
                  <a:pt x="1954977" y="580133"/>
                  <a:pt x="1803529" y="892553"/>
                  <a:pt x="1691134" y="117449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1E36C-7556-427E-8FFD-1E364F864F6A}"/>
              </a:ext>
            </a:extLst>
          </p:cNvPr>
          <p:cNvSpPr txBox="1"/>
          <p:nvPr/>
        </p:nvSpPr>
        <p:spPr>
          <a:xfrm>
            <a:off x="2511025" y="1656140"/>
            <a:ext cx="3344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Site Web de Chasse au Maroc</a:t>
            </a:r>
            <a:endParaRPr lang="id-ID" sz="32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0DB399-3ABD-1E40-397A-600F84FD7F6D}"/>
              </a:ext>
            </a:extLst>
          </p:cNvPr>
          <p:cNvSpPr/>
          <p:nvPr/>
        </p:nvSpPr>
        <p:spPr>
          <a:xfrm>
            <a:off x="151242" y="4924699"/>
            <a:ext cx="35205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MA" sz="22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Réalisé par </a:t>
            </a:r>
            <a:r>
              <a:rPr lang="fr-MA" sz="22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Quattrocento" panose="020B0604020202020204" pitchFamily="18" charset="0"/>
              </a:rPr>
              <a:t>: </a:t>
            </a:r>
            <a:r>
              <a:rPr lang="fr-MA" sz="20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Zayd ELKAISSI</a:t>
            </a:r>
            <a:endParaRPr lang="fr-FR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023226-04E4-3D38-A39C-4BC017AA7466}"/>
              </a:ext>
            </a:extLst>
          </p:cNvPr>
          <p:cNvSpPr txBox="1"/>
          <p:nvPr/>
        </p:nvSpPr>
        <p:spPr>
          <a:xfrm>
            <a:off x="2665146" y="4952329"/>
            <a:ext cx="6096000" cy="41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fr-FR" sz="2000" b="1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Encadré par :</a:t>
            </a:r>
            <a:r>
              <a:rPr lang="fr-FR" sz="2000" b="1" dirty="0">
                <a:solidFill>
                  <a:schemeClr val="accent5">
                    <a:lumMod val="75000"/>
                  </a:schemeClr>
                </a:solidFill>
                <a:effectLst/>
                <a:latin typeface="Questrial" pitchFamily="2" charset="0"/>
                <a:ea typeface="Questrial" pitchFamily="2" charset="0"/>
              </a:rPr>
              <a:t> </a:t>
            </a:r>
            <a:r>
              <a:rPr lang="fr-FR" sz="1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CHEBAB </a:t>
            </a:r>
            <a:r>
              <a:rPr lang="fr-FR" sz="1800" b="1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Fatin</a:t>
            </a:r>
            <a:endParaRPr lang="fr-FR" sz="1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5A64F3-0A25-51CF-8EC4-0424008D41C5}"/>
              </a:ext>
            </a:extLst>
          </p:cNvPr>
          <p:cNvSpPr txBox="1"/>
          <p:nvPr/>
        </p:nvSpPr>
        <p:spPr>
          <a:xfrm>
            <a:off x="2228850" y="6018960"/>
            <a:ext cx="3286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Année scolaire : </a:t>
            </a:r>
            <a:r>
              <a:rPr lang="fr-FR" sz="1800" dirty="0">
                <a:solidFill>
                  <a:srgbClr val="FFC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2021 / 2022</a:t>
            </a:r>
            <a:endParaRPr lang="fr-FR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688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>
            <a:extLst>
              <a:ext uri="{FF2B5EF4-FFF2-40B4-BE49-F238E27FC236}">
                <a16:creationId xmlns:a16="http://schemas.microsoft.com/office/drawing/2014/main" id="{BAF3B0E8-C679-4E96-8F13-EC683BF86673}"/>
              </a:ext>
            </a:extLst>
          </p:cNvPr>
          <p:cNvSpPr/>
          <p:nvPr/>
        </p:nvSpPr>
        <p:spPr>
          <a:xfrm rot="18349755" flipH="1">
            <a:off x="6752401" y="2473786"/>
            <a:ext cx="5669300" cy="2748349"/>
          </a:xfrm>
          <a:custGeom>
            <a:avLst/>
            <a:gdLst>
              <a:gd name="connsiteX0" fmla="*/ 3898404 w 6286202"/>
              <a:gd name="connsiteY0" fmla="*/ 724538 h 3047409"/>
              <a:gd name="connsiteX1" fmla="*/ 6277444 w 6286202"/>
              <a:gd name="connsiteY1" fmla="*/ 110640 h 3047409"/>
              <a:gd name="connsiteX2" fmla="*/ 5573743 w 6286202"/>
              <a:gd name="connsiteY2" fmla="*/ 1532764 h 3047409"/>
              <a:gd name="connsiteX3" fmla="*/ 5740099 w 6286202"/>
              <a:gd name="connsiteY3" fmla="*/ 2304186 h 3047409"/>
              <a:gd name="connsiteX4" fmla="*/ 5441247 w 6286202"/>
              <a:gd name="connsiteY4" fmla="*/ 2979916 h 3047409"/>
              <a:gd name="connsiteX5" fmla="*/ 4637438 w 6286202"/>
              <a:gd name="connsiteY5" fmla="*/ 2739951 h 3047409"/>
              <a:gd name="connsiteX6" fmla="*/ 3842461 w 6286202"/>
              <a:gd name="connsiteY6" fmla="*/ 2441099 h 3047409"/>
              <a:gd name="connsiteX7" fmla="*/ 3275672 w 6286202"/>
              <a:gd name="connsiteY7" fmla="*/ 2875391 h 3047409"/>
              <a:gd name="connsiteX8" fmla="*/ 2442419 w 6286202"/>
              <a:gd name="connsiteY8" fmla="*/ 3040275 h 3047409"/>
              <a:gd name="connsiteX9" fmla="*/ 1959545 w 6286202"/>
              <a:gd name="connsiteY9" fmla="*/ 2919557 h 3047409"/>
              <a:gd name="connsiteX10" fmla="*/ 1601805 w 6286202"/>
              <a:gd name="connsiteY10" fmla="*/ 2255604 h 3047409"/>
              <a:gd name="connsiteX11" fmla="*/ 903992 w 6286202"/>
              <a:gd name="connsiteY11" fmla="*/ 1432656 h 3047409"/>
              <a:gd name="connsiteX12" fmla="*/ 73684 w 6286202"/>
              <a:gd name="connsiteY12" fmla="*/ 1042529 h 3047409"/>
              <a:gd name="connsiteX13" fmla="*/ 192930 w 6286202"/>
              <a:gd name="connsiteY13" fmla="*/ 328522 h 3047409"/>
              <a:gd name="connsiteX14" fmla="*/ 1723996 w 6286202"/>
              <a:gd name="connsiteY14" fmla="*/ 269635 h 3047409"/>
              <a:gd name="connsiteX15" fmla="*/ 2586693 w 6286202"/>
              <a:gd name="connsiteY15" fmla="*/ 873228 h 3047409"/>
              <a:gd name="connsiteX16" fmla="*/ 3577469 w 6286202"/>
              <a:gd name="connsiteY16" fmla="*/ 1018974 h 3047409"/>
              <a:gd name="connsiteX17" fmla="*/ 3898404 w 6286202"/>
              <a:gd name="connsiteY17" fmla="*/ 724538 h 30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286202" h="3047409">
                <a:moveTo>
                  <a:pt x="3898404" y="724538"/>
                </a:moveTo>
                <a:cubicBezTo>
                  <a:pt x="4501997" y="110640"/>
                  <a:pt x="5453024" y="-133742"/>
                  <a:pt x="6277444" y="110640"/>
                </a:cubicBezTo>
                <a:cubicBezTo>
                  <a:pt x="5816653" y="422742"/>
                  <a:pt x="5508967" y="980697"/>
                  <a:pt x="5573743" y="1532764"/>
                </a:cubicBezTo>
                <a:cubicBezTo>
                  <a:pt x="5604659" y="1794812"/>
                  <a:pt x="5713600" y="2042138"/>
                  <a:pt x="5740099" y="2304186"/>
                </a:cubicBezTo>
                <a:cubicBezTo>
                  <a:pt x="5766599" y="2566234"/>
                  <a:pt x="5681212" y="2870975"/>
                  <a:pt x="5441247" y="2979916"/>
                </a:cubicBezTo>
                <a:cubicBezTo>
                  <a:pt x="5171839" y="3100635"/>
                  <a:pt x="4870042" y="2919557"/>
                  <a:pt x="4637438" y="2739951"/>
                </a:cubicBezTo>
                <a:cubicBezTo>
                  <a:pt x="4404833" y="2558873"/>
                  <a:pt x="4125119" y="2358657"/>
                  <a:pt x="3842461" y="2441099"/>
                </a:cubicBezTo>
                <a:cubicBezTo>
                  <a:pt x="3611329" y="2507347"/>
                  <a:pt x="3472944" y="2739951"/>
                  <a:pt x="3275672" y="2875391"/>
                </a:cubicBezTo>
                <a:cubicBezTo>
                  <a:pt x="3038652" y="3038803"/>
                  <a:pt x="2730966" y="3053525"/>
                  <a:pt x="2442419" y="3040275"/>
                </a:cubicBezTo>
                <a:cubicBezTo>
                  <a:pt x="2274591" y="3032914"/>
                  <a:pt x="2097929" y="3013776"/>
                  <a:pt x="1959545" y="2919557"/>
                </a:cubicBezTo>
                <a:cubicBezTo>
                  <a:pt x="1747551" y="2775283"/>
                  <a:pt x="1679831" y="2499986"/>
                  <a:pt x="1601805" y="2255604"/>
                </a:cubicBezTo>
                <a:cubicBezTo>
                  <a:pt x="1486975" y="1896393"/>
                  <a:pt x="1270565" y="1519515"/>
                  <a:pt x="903992" y="1432656"/>
                </a:cubicBezTo>
                <a:cubicBezTo>
                  <a:pt x="574225" y="1354631"/>
                  <a:pt x="247401" y="1417934"/>
                  <a:pt x="73684" y="1042529"/>
                </a:cubicBezTo>
                <a:cubicBezTo>
                  <a:pt x="-33785" y="809925"/>
                  <a:pt x="14797" y="514017"/>
                  <a:pt x="192930" y="328522"/>
                </a:cubicBezTo>
                <a:cubicBezTo>
                  <a:pt x="506504" y="3171"/>
                  <a:pt x="1351535" y="106223"/>
                  <a:pt x="1723996" y="269635"/>
                </a:cubicBezTo>
                <a:cubicBezTo>
                  <a:pt x="2046403" y="409492"/>
                  <a:pt x="2295201" y="675956"/>
                  <a:pt x="2586693" y="873228"/>
                </a:cubicBezTo>
                <a:cubicBezTo>
                  <a:pt x="2878184" y="1070500"/>
                  <a:pt x="3271256" y="1194163"/>
                  <a:pt x="3577469" y="1018974"/>
                </a:cubicBezTo>
                <a:cubicBezTo>
                  <a:pt x="3702604" y="942421"/>
                  <a:pt x="3796823" y="827591"/>
                  <a:pt x="3898404" y="724538"/>
                </a:cubicBezTo>
                <a:close/>
              </a:path>
            </a:pathLst>
          </a:custGeom>
          <a:solidFill>
            <a:schemeClr val="accent3"/>
          </a:solidFill>
          <a:ln w="147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FD31FB-1763-4196-8854-0CFE23198C93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0A888BE-6DAC-4342-9B0E-75EC00019F0D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C5A7057-7909-4DE3-8623-F4E6A4D8566B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83EFF2-C5F1-4C50-991B-A30AFD04947E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25E7DE7-11E5-4E39-81B7-0FB4819144DF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sp>
        <p:nvSpPr>
          <p:cNvPr id="10" name="Graphic 10">
            <a:extLst>
              <a:ext uri="{FF2B5EF4-FFF2-40B4-BE49-F238E27FC236}">
                <a16:creationId xmlns:a16="http://schemas.microsoft.com/office/drawing/2014/main" id="{1D251FB3-E660-4CF3-8571-46E0E30ACABF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C6713-8AE0-42B8-A938-B23E84135E31}"/>
              </a:ext>
            </a:extLst>
          </p:cNvPr>
          <p:cNvSpPr txBox="1"/>
          <p:nvPr/>
        </p:nvSpPr>
        <p:spPr>
          <a:xfrm>
            <a:off x="1019558" y="1054301"/>
            <a:ext cx="29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Prototypage</a:t>
            </a:r>
            <a:endParaRPr lang="id-ID" sz="3600" b="1" i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DD55944-BB8B-4F95-B9D5-5C65D1AB7527}"/>
              </a:ext>
            </a:extLst>
          </p:cNvPr>
          <p:cNvSpPr/>
          <p:nvPr/>
        </p:nvSpPr>
        <p:spPr>
          <a:xfrm>
            <a:off x="2301955" y="745468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9A293-9227-4D8C-8432-797E1A9C353A}"/>
              </a:ext>
            </a:extLst>
          </p:cNvPr>
          <p:cNvSpPr/>
          <p:nvPr/>
        </p:nvSpPr>
        <p:spPr>
          <a:xfrm>
            <a:off x="834895" y="2268171"/>
            <a:ext cx="4289874" cy="315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Après avoir proposé un ensemble de solutions, il m'est apparu clairement que la meilleure solution au problème des chasseurs était de créer un site Web de chasse au Maroc</a:t>
            </a:r>
            <a:endParaRPr lang="en-GB" sz="24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lèche : chevron 3">
            <a:extLst>
              <a:ext uri="{FF2B5EF4-FFF2-40B4-BE49-F238E27FC236}">
                <a16:creationId xmlns:a16="http://schemas.microsoft.com/office/drawing/2014/main" id="{990C422C-A1FF-312A-17C6-D52AB7A1A0D5}"/>
              </a:ext>
            </a:extLst>
          </p:cNvPr>
          <p:cNvSpPr/>
          <p:nvPr/>
        </p:nvSpPr>
        <p:spPr>
          <a:xfrm>
            <a:off x="558666" y="2432583"/>
            <a:ext cx="162526" cy="1390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0D969D-A50E-0C79-2548-2E8AFCE99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977602" y="476718"/>
            <a:ext cx="4686273" cy="468627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50169503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69F6EC9-7937-97D8-418C-84B22678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6" y="766233"/>
            <a:ext cx="5280781" cy="47451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3CBD8AE-AB47-2386-BBE5-7FD2F67E4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97" y="2175933"/>
            <a:ext cx="6260377" cy="3524250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8EDE8E37-956F-EFC3-886B-0EB484231118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8915AECB-73F1-8A47-CCDC-D5B2F6CFFF5B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6">
              <a:extLst>
                <a:ext uri="{FF2B5EF4-FFF2-40B4-BE49-F238E27FC236}">
                  <a16:creationId xmlns:a16="http://schemas.microsoft.com/office/drawing/2014/main" id="{1E0764E3-E92B-8B28-44FC-9FFD3A9D9D32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F9C54DDB-EF96-9AEB-2003-DF4383C0D301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01764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370358D-7308-4D67-901E-6AF0044997C6}"/>
              </a:ext>
            </a:extLst>
          </p:cNvPr>
          <p:cNvSpPr/>
          <p:nvPr/>
        </p:nvSpPr>
        <p:spPr>
          <a:xfrm flipV="1">
            <a:off x="8264324" y="2933178"/>
            <a:ext cx="3927676" cy="3936396"/>
          </a:xfrm>
          <a:custGeom>
            <a:avLst/>
            <a:gdLst>
              <a:gd name="connsiteX0" fmla="*/ 0 w 5563142"/>
              <a:gd name="connsiteY0" fmla="*/ 0 h 5575493"/>
              <a:gd name="connsiteX1" fmla="*/ 5563142 w 5563142"/>
              <a:gd name="connsiteY1" fmla="*/ 0 h 5575493"/>
              <a:gd name="connsiteX2" fmla="*/ 5563142 w 5563142"/>
              <a:gd name="connsiteY2" fmla="*/ 5575493 h 5575493"/>
              <a:gd name="connsiteX3" fmla="*/ 5541000 w 5563142"/>
              <a:gd name="connsiteY3" fmla="*/ 5478336 h 5575493"/>
              <a:gd name="connsiteX4" fmla="*/ 4929210 w 5563142"/>
              <a:gd name="connsiteY4" fmla="*/ 4697659 h 5575493"/>
              <a:gd name="connsiteX5" fmla="*/ 4426472 w 5563142"/>
              <a:gd name="connsiteY5" fmla="*/ 4379358 h 5575493"/>
              <a:gd name="connsiteX6" fmla="*/ 4341690 w 5563142"/>
              <a:gd name="connsiteY6" fmla="*/ 3672847 h 5575493"/>
              <a:gd name="connsiteX7" fmla="*/ 4530590 w 5563142"/>
              <a:gd name="connsiteY7" fmla="*/ 2958900 h 5575493"/>
              <a:gd name="connsiteX8" fmla="*/ 4224187 w 5563142"/>
              <a:gd name="connsiteY8" fmla="*/ 2341634 h 5575493"/>
              <a:gd name="connsiteX9" fmla="*/ 3632206 w 5563142"/>
              <a:gd name="connsiteY9" fmla="*/ 2249415 h 5575493"/>
              <a:gd name="connsiteX10" fmla="*/ 3223173 w 5563142"/>
              <a:gd name="connsiteY10" fmla="*/ 1574140 h 5575493"/>
              <a:gd name="connsiteX11" fmla="*/ 2431882 w 5563142"/>
              <a:gd name="connsiteY11" fmla="*/ 1139822 h 5575493"/>
              <a:gd name="connsiteX12" fmla="*/ 1231559 w 5563142"/>
              <a:gd name="connsiteY12" fmla="*/ 1325745 h 5575493"/>
              <a:gd name="connsiteX13" fmla="*/ 709484 w 5563142"/>
              <a:gd name="connsiteY13" fmla="*/ 635596 h 5575493"/>
              <a:gd name="connsiteX14" fmla="*/ 0 w 5563142"/>
              <a:gd name="connsiteY14" fmla="*/ 281598 h 55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63142" h="5575493">
                <a:moveTo>
                  <a:pt x="0" y="0"/>
                </a:moveTo>
                <a:lnTo>
                  <a:pt x="5563142" y="0"/>
                </a:lnTo>
                <a:lnTo>
                  <a:pt x="5563142" y="5575493"/>
                </a:lnTo>
                <a:lnTo>
                  <a:pt x="5541000" y="5478336"/>
                </a:lnTo>
                <a:cubicBezTo>
                  <a:pt x="5446868" y="5153009"/>
                  <a:pt x="5223341" y="4865548"/>
                  <a:pt x="4929210" y="4697659"/>
                </a:cubicBezTo>
                <a:cubicBezTo>
                  <a:pt x="4755184" y="4599492"/>
                  <a:pt x="4552900" y="4535533"/>
                  <a:pt x="4426472" y="4379358"/>
                </a:cubicBezTo>
                <a:cubicBezTo>
                  <a:pt x="4271784" y="4188972"/>
                  <a:pt x="4280708" y="3910829"/>
                  <a:pt x="4341690" y="3672847"/>
                </a:cubicBezTo>
                <a:cubicBezTo>
                  <a:pt x="4402674" y="3433378"/>
                  <a:pt x="4509766" y="3204320"/>
                  <a:pt x="4530590" y="2958900"/>
                </a:cubicBezTo>
                <a:cubicBezTo>
                  <a:pt x="4551413" y="2713481"/>
                  <a:pt x="4453245" y="2432363"/>
                  <a:pt x="4224187" y="2341634"/>
                </a:cubicBezTo>
                <a:cubicBezTo>
                  <a:pt x="4036776" y="2267264"/>
                  <a:pt x="3813668" y="2337171"/>
                  <a:pt x="3632206" y="2249415"/>
                </a:cubicBezTo>
                <a:cubicBezTo>
                  <a:pt x="3389760" y="2131911"/>
                  <a:pt x="3352577" y="1810635"/>
                  <a:pt x="3223173" y="1574140"/>
                </a:cubicBezTo>
                <a:cubicBezTo>
                  <a:pt x="3069972" y="1294511"/>
                  <a:pt x="2748696" y="1118999"/>
                  <a:pt x="2431882" y="1139822"/>
                </a:cubicBezTo>
                <a:cubicBezTo>
                  <a:pt x="2019875" y="1168082"/>
                  <a:pt x="1609356" y="1493821"/>
                  <a:pt x="1231559" y="1325745"/>
                </a:cubicBezTo>
                <a:cubicBezTo>
                  <a:pt x="962341" y="1205268"/>
                  <a:pt x="853762" y="891428"/>
                  <a:pt x="709484" y="635596"/>
                </a:cubicBezTo>
                <a:cubicBezTo>
                  <a:pt x="563720" y="379765"/>
                  <a:pt x="255831" y="135833"/>
                  <a:pt x="0" y="28159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7E94257-10AA-45E6-A378-15D7D3965A30}"/>
              </a:ext>
            </a:extLst>
          </p:cNvPr>
          <p:cNvSpPr/>
          <p:nvPr/>
        </p:nvSpPr>
        <p:spPr>
          <a:xfrm flipH="1" flipV="1">
            <a:off x="1" y="2933178"/>
            <a:ext cx="3927676" cy="3936396"/>
          </a:xfrm>
          <a:custGeom>
            <a:avLst/>
            <a:gdLst>
              <a:gd name="connsiteX0" fmla="*/ 0 w 5563142"/>
              <a:gd name="connsiteY0" fmla="*/ 0 h 5575493"/>
              <a:gd name="connsiteX1" fmla="*/ 5563142 w 5563142"/>
              <a:gd name="connsiteY1" fmla="*/ 0 h 5575493"/>
              <a:gd name="connsiteX2" fmla="*/ 5563142 w 5563142"/>
              <a:gd name="connsiteY2" fmla="*/ 5575493 h 5575493"/>
              <a:gd name="connsiteX3" fmla="*/ 5541000 w 5563142"/>
              <a:gd name="connsiteY3" fmla="*/ 5478336 h 5575493"/>
              <a:gd name="connsiteX4" fmla="*/ 4929210 w 5563142"/>
              <a:gd name="connsiteY4" fmla="*/ 4697659 h 5575493"/>
              <a:gd name="connsiteX5" fmla="*/ 4426472 w 5563142"/>
              <a:gd name="connsiteY5" fmla="*/ 4379358 h 5575493"/>
              <a:gd name="connsiteX6" fmla="*/ 4341690 w 5563142"/>
              <a:gd name="connsiteY6" fmla="*/ 3672847 h 5575493"/>
              <a:gd name="connsiteX7" fmla="*/ 4530590 w 5563142"/>
              <a:gd name="connsiteY7" fmla="*/ 2958900 h 5575493"/>
              <a:gd name="connsiteX8" fmla="*/ 4224187 w 5563142"/>
              <a:gd name="connsiteY8" fmla="*/ 2341634 h 5575493"/>
              <a:gd name="connsiteX9" fmla="*/ 3632206 w 5563142"/>
              <a:gd name="connsiteY9" fmla="*/ 2249415 h 5575493"/>
              <a:gd name="connsiteX10" fmla="*/ 3223173 w 5563142"/>
              <a:gd name="connsiteY10" fmla="*/ 1574140 h 5575493"/>
              <a:gd name="connsiteX11" fmla="*/ 2431882 w 5563142"/>
              <a:gd name="connsiteY11" fmla="*/ 1139822 h 5575493"/>
              <a:gd name="connsiteX12" fmla="*/ 1231559 w 5563142"/>
              <a:gd name="connsiteY12" fmla="*/ 1325745 h 5575493"/>
              <a:gd name="connsiteX13" fmla="*/ 709484 w 5563142"/>
              <a:gd name="connsiteY13" fmla="*/ 635596 h 5575493"/>
              <a:gd name="connsiteX14" fmla="*/ 0 w 5563142"/>
              <a:gd name="connsiteY14" fmla="*/ 281598 h 55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63142" h="5575493">
                <a:moveTo>
                  <a:pt x="0" y="0"/>
                </a:moveTo>
                <a:lnTo>
                  <a:pt x="5563142" y="0"/>
                </a:lnTo>
                <a:lnTo>
                  <a:pt x="5563142" y="5575493"/>
                </a:lnTo>
                <a:lnTo>
                  <a:pt x="5541000" y="5478336"/>
                </a:lnTo>
                <a:cubicBezTo>
                  <a:pt x="5446868" y="5153009"/>
                  <a:pt x="5223341" y="4865548"/>
                  <a:pt x="4929210" y="4697659"/>
                </a:cubicBezTo>
                <a:cubicBezTo>
                  <a:pt x="4755184" y="4599492"/>
                  <a:pt x="4552900" y="4535533"/>
                  <a:pt x="4426472" y="4379358"/>
                </a:cubicBezTo>
                <a:cubicBezTo>
                  <a:pt x="4271784" y="4188972"/>
                  <a:pt x="4280708" y="3910829"/>
                  <a:pt x="4341690" y="3672847"/>
                </a:cubicBezTo>
                <a:cubicBezTo>
                  <a:pt x="4402674" y="3433378"/>
                  <a:pt x="4509766" y="3204320"/>
                  <a:pt x="4530590" y="2958900"/>
                </a:cubicBezTo>
                <a:cubicBezTo>
                  <a:pt x="4551413" y="2713481"/>
                  <a:pt x="4453245" y="2432363"/>
                  <a:pt x="4224187" y="2341634"/>
                </a:cubicBezTo>
                <a:cubicBezTo>
                  <a:pt x="4036776" y="2267264"/>
                  <a:pt x="3813668" y="2337171"/>
                  <a:pt x="3632206" y="2249415"/>
                </a:cubicBezTo>
                <a:cubicBezTo>
                  <a:pt x="3389760" y="2131911"/>
                  <a:pt x="3352577" y="1810635"/>
                  <a:pt x="3223173" y="1574140"/>
                </a:cubicBezTo>
                <a:cubicBezTo>
                  <a:pt x="3069972" y="1294511"/>
                  <a:pt x="2748696" y="1118999"/>
                  <a:pt x="2431882" y="1139822"/>
                </a:cubicBezTo>
                <a:cubicBezTo>
                  <a:pt x="2019875" y="1168082"/>
                  <a:pt x="1609356" y="1493821"/>
                  <a:pt x="1231559" y="1325745"/>
                </a:cubicBezTo>
                <a:cubicBezTo>
                  <a:pt x="962341" y="1205268"/>
                  <a:pt x="853762" y="891428"/>
                  <a:pt x="709484" y="635596"/>
                </a:cubicBezTo>
                <a:cubicBezTo>
                  <a:pt x="563720" y="379765"/>
                  <a:pt x="255831" y="135833"/>
                  <a:pt x="0" y="28159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3E091F-C1A6-4B22-8F95-00522C2F52F1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94AF8D-8D67-4932-9626-3C07B11D76DA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10D850-E353-445F-B409-2DDD0BCB07C1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E0EBF7-DADC-4AAF-957D-3F228E55DCB7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8C8A2E-3F2B-4EF9-BB69-131A2CEBB978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C225294C-3DC9-4782-A7DA-C9B0EC5D2675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  <a:effectLst>
            <a:outerShdw blurRad="6858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6">
            <a:extLst>
              <a:ext uri="{FF2B5EF4-FFF2-40B4-BE49-F238E27FC236}">
                <a16:creationId xmlns:a16="http://schemas.microsoft.com/office/drawing/2014/main" id="{38F616EB-7948-4117-97E3-2D68B1B8EE43}"/>
              </a:ext>
            </a:extLst>
          </p:cNvPr>
          <p:cNvSpPr/>
          <p:nvPr/>
        </p:nvSpPr>
        <p:spPr>
          <a:xfrm>
            <a:off x="5936255" y="649458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71BB69AA-422E-CE1C-DFDA-4B954A610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" t="1068" r="-264" b="-1068"/>
          <a:stretch/>
        </p:blipFill>
        <p:spPr>
          <a:xfrm>
            <a:off x="2126450" y="2763542"/>
            <a:ext cx="7789075" cy="4216602"/>
          </a:xfrm>
          <a:prstGeom prst="round2SameRect">
            <a:avLst/>
          </a:prstGeom>
        </p:spPr>
      </p:pic>
      <p:sp>
        <p:nvSpPr>
          <p:cNvPr id="25" name="TextBox 22">
            <a:extLst>
              <a:ext uri="{FF2B5EF4-FFF2-40B4-BE49-F238E27FC236}">
                <a16:creationId xmlns:a16="http://schemas.microsoft.com/office/drawing/2014/main" id="{45ABECA4-D08E-41C1-29E5-6EC19672E276}"/>
              </a:ext>
            </a:extLst>
          </p:cNvPr>
          <p:cNvSpPr txBox="1"/>
          <p:nvPr/>
        </p:nvSpPr>
        <p:spPr>
          <a:xfrm>
            <a:off x="4524863" y="1535905"/>
            <a:ext cx="328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ea typeface="Saira Condensed"/>
                <a:cs typeface="Segoe UI" panose="020B0502040204020203" pitchFamily="34" charset="0"/>
                <a:sym typeface="Saira Condensed"/>
              </a:rPr>
              <a:t>M</a:t>
            </a:r>
            <a:r>
              <a:rPr lang="fr-FR" sz="3600" b="1" dirty="0">
                <a:solidFill>
                  <a:schemeClr val="accent2"/>
                </a:solidFill>
                <a:latin typeface="Segoe UI" panose="020B0502040204020203" pitchFamily="34" charset="0"/>
                <a:ea typeface="Saira Condensed"/>
                <a:cs typeface="Segoe UI" panose="020B0502040204020203" pitchFamily="34" charset="0"/>
                <a:sym typeface="Saira Condensed"/>
              </a:rPr>
              <a:t>odélisation</a:t>
            </a:r>
          </a:p>
        </p:txBody>
      </p:sp>
    </p:spTree>
    <p:extLst>
      <p:ext uri="{BB962C8B-B14F-4D97-AF65-F5344CB8AC3E}">
        <p14:creationId xmlns:p14="http://schemas.microsoft.com/office/powerpoint/2010/main" val="238443951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2D01DAE-B91B-F391-2283-FBF8730BD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743724"/>
            <a:ext cx="6822390" cy="63421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A8A060C-8808-2C39-D907-573EC88DC053}"/>
              </a:ext>
            </a:extLst>
          </p:cNvPr>
          <p:cNvSpPr txBox="1"/>
          <p:nvPr/>
        </p:nvSpPr>
        <p:spPr>
          <a:xfrm>
            <a:off x="3162300" y="282059"/>
            <a:ext cx="5238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Montserrat" panose="00000500000000000000" pitchFamily="2" charset="0"/>
              </a:rPr>
              <a:t>Diagramme de cas d'utilisation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AB55BA86-3492-66A9-0E2D-43F49E551DA1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52FE4456-E4E9-C765-33CC-28DAAB81E4D5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6">
              <a:extLst>
                <a:ext uri="{FF2B5EF4-FFF2-40B4-BE49-F238E27FC236}">
                  <a16:creationId xmlns:a16="http://schemas.microsoft.com/office/drawing/2014/main" id="{37E7B6BF-7503-9396-F864-DF7961E8D47E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E3DC5B4F-7E9B-C07B-847C-2D2AA7CB7721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826875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58E3BB9-2D28-8CE8-FF40-11EA5B61E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41" y="609600"/>
            <a:ext cx="9456209" cy="610321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5C7EA9-2BE5-49A7-8359-0AA0830814E9}"/>
              </a:ext>
            </a:extLst>
          </p:cNvPr>
          <p:cNvSpPr txBox="1"/>
          <p:nvPr/>
        </p:nvSpPr>
        <p:spPr>
          <a:xfrm>
            <a:off x="3819525" y="282059"/>
            <a:ext cx="3886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Montserrat" panose="00000500000000000000" pitchFamily="2" charset="0"/>
              </a:rPr>
              <a:t> Diagramme de classe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FD81B444-D655-2AD2-DD6B-020A243412BD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8" name="Freeform: Shape 4">
              <a:extLst>
                <a:ext uri="{FF2B5EF4-FFF2-40B4-BE49-F238E27FC236}">
                  <a16:creationId xmlns:a16="http://schemas.microsoft.com/office/drawing/2014/main" id="{9DA1187E-25BB-35A5-A18C-02CB5687D3C6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6">
              <a:extLst>
                <a:ext uri="{FF2B5EF4-FFF2-40B4-BE49-F238E27FC236}">
                  <a16:creationId xmlns:a16="http://schemas.microsoft.com/office/drawing/2014/main" id="{CC9B1AA3-D60C-2D7B-29D1-AC66A3B690CB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7FE65C38-CED7-4CCA-6DFA-A8879526A734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971989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2CDFA5-8779-405E-A396-71A6EBC6BBDC}"/>
              </a:ext>
            </a:extLst>
          </p:cNvPr>
          <p:cNvSpPr/>
          <p:nvPr/>
        </p:nvSpPr>
        <p:spPr>
          <a:xfrm>
            <a:off x="0" y="0"/>
            <a:ext cx="4567865" cy="6858000"/>
          </a:xfrm>
          <a:custGeom>
            <a:avLst/>
            <a:gdLst>
              <a:gd name="connsiteX0" fmla="*/ 0 w 4567865"/>
              <a:gd name="connsiteY0" fmla="*/ 0 h 6858000"/>
              <a:gd name="connsiteX1" fmla="*/ 233428 w 4567865"/>
              <a:gd name="connsiteY1" fmla="*/ 0 h 6858000"/>
              <a:gd name="connsiteX2" fmla="*/ 703566 w 4567865"/>
              <a:gd name="connsiteY2" fmla="*/ 0 h 6858000"/>
              <a:gd name="connsiteX3" fmla="*/ 1490645 w 4567865"/>
              <a:gd name="connsiteY3" fmla="*/ 0 h 6858000"/>
              <a:gd name="connsiteX4" fmla="*/ 2856457 w 4567865"/>
              <a:gd name="connsiteY4" fmla="*/ 0 h 6858000"/>
              <a:gd name="connsiteX5" fmla="*/ 2856457 w 4567865"/>
              <a:gd name="connsiteY5" fmla="*/ 27388 h 6858000"/>
              <a:gd name="connsiteX6" fmla="*/ 2995598 w 4567865"/>
              <a:gd name="connsiteY6" fmla="*/ 81735 h 6858000"/>
              <a:gd name="connsiteX7" fmla="*/ 3512645 w 4567865"/>
              <a:gd name="connsiteY7" fmla="*/ 421250 h 6858000"/>
              <a:gd name="connsiteX8" fmla="*/ 4207995 w 4567865"/>
              <a:gd name="connsiteY8" fmla="*/ 1146708 h 6858000"/>
              <a:gd name="connsiteX9" fmla="*/ 4434697 w 4567865"/>
              <a:gd name="connsiteY9" fmla="*/ 2113986 h 6858000"/>
              <a:gd name="connsiteX10" fmla="*/ 4081308 w 4567865"/>
              <a:gd name="connsiteY10" fmla="*/ 2978733 h 6858000"/>
              <a:gd name="connsiteX11" fmla="*/ 4104169 w 4567865"/>
              <a:gd name="connsiteY11" fmla="*/ 3872497 h 6858000"/>
              <a:gd name="connsiteX12" fmla="*/ 4461368 w 4567865"/>
              <a:gd name="connsiteY12" fmla="*/ 4187830 h 6858000"/>
              <a:gd name="connsiteX13" fmla="*/ 4559480 w 4567865"/>
              <a:gd name="connsiteY13" fmla="*/ 4343561 h 6858000"/>
              <a:gd name="connsiteX14" fmla="*/ 4393739 w 4567865"/>
              <a:gd name="connsiteY14" fmla="*/ 4730472 h 6858000"/>
              <a:gd name="connsiteX15" fmla="*/ 4115599 w 4567865"/>
              <a:gd name="connsiteY15" fmla="*/ 5066118 h 6858000"/>
              <a:gd name="connsiteX16" fmla="*/ 4148937 w 4567865"/>
              <a:gd name="connsiteY16" fmla="*/ 5717096 h 6858000"/>
              <a:gd name="connsiteX17" fmla="*/ 3746968 w 4567865"/>
              <a:gd name="connsiteY17" fmla="*/ 6157208 h 6858000"/>
              <a:gd name="connsiteX18" fmla="*/ 3169733 w 4567865"/>
              <a:gd name="connsiteY18" fmla="*/ 6375812 h 6858000"/>
              <a:gd name="connsiteX19" fmla="*/ 2884308 w 4567865"/>
              <a:gd name="connsiteY19" fmla="*/ 6637213 h 6858000"/>
              <a:gd name="connsiteX20" fmla="*/ 2856457 w 4567865"/>
              <a:gd name="connsiteY20" fmla="*/ 6695501 h 6858000"/>
              <a:gd name="connsiteX21" fmla="*/ 2856457 w 4567865"/>
              <a:gd name="connsiteY21" fmla="*/ 6858000 h 6858000"/>
              <a:gd name="connsiteX22" fmla="*/ 1490645 w 4567865"/>
              <a:gd name="connsiteY22" fmla="*/ 6858000 h 6858000"/>
              <a:gd name="connsiteX23" fmla="*/ 703566 w 4567865"/>
              <a:gd name="connsiteY23" fmla="*/ 6858000 h 6858000"/>
              <a:gd name="connsiteX24" fmla="*/ 233428 w 4567865"/>
              <a:gd name="connsiteY24" fmla="*/ 6858000 h 6858000"/>
              <a:gd name="connsiteX25" fmla="*/ 0 w 4567865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67865" h="6858000">
                <a:moveTo>
                  <a:pt x="0" y="0"/>
                </a:moveTo>
                <a:lnTo>
                  <a:pt x="233428" y="0"/>
                </a:lnTo>
                <a:lnTo>
                  <a:pt x="703566" y="0"/>
                </a:lnTo>
                <a:lnTo>
                  <a:pt x="1490645" y="0"/>
                </a:lnTo>
                <a:lnTo>
                  <a:pt x="2856457" y="0"/>
                </a:lnTo>
                <a:lnTo>
                  <a:pt x="2856457" y="27388"/>
                </a:lnTo>
                <a:lnTo>
                  <a:pt x="2995598" y="81735"/>
                </a:lnTo>
                <a:cubicBezTo>
                  <a:pt x="3180807" y="169334"/>
                  <a:pt x="3350477" y="292843"/>
                  <a:pt x="3512645" y="421250"/>
                </a:cubicBezTo>
                <a:cubicBezTo>
                  <a:pt x="3775544" y="630182"/>
                  <a:pt x="4027966" y="861361"/>
                  <a:pt x="4207995" y="1146708"/>
                </a:cubicBezTo>
                <a:cubicBezTo>
                  <a:pt x="4388024" y="1432055"/>
                  <a:pt x="4491849" y="1779308"/>
                  <a:pt x="4434697" y="2113986"/>
                </a:cubicBezTo>
                <a:cubicBezTo>
                  <a:pt x="4382309" y="2422548"/>
                  <a:pt x="4201327" y="2690484"/>
                  <a:pt x="4081308" y="2978733"/>
                </a:cubicBezTo>
                <a:cubicBezTo>
                  <a:pt x="3962241" y="3266982"/>
                  <a:pt x="3912709" y="3626809"/>
                  <a:pt x="4104169" y="3872497"/>
                </a:cubicBezTo>
                <a:cubicBezTo>
                  <a:pt x="4202279" y="3998243"/>
                  <a:pt x="4349923" y="4073691"/>
                  <a:pt x="4461368" y="4187830"/>
                </a:cubicBezTo>
                <a:cubicBezTo>
                  <a:pt x="4505185" y="4232325"/>
                  <a:pt x="4543286" y="4283591"/>
                  <a:pt x="4559480" y="4343561"/>
                </a:cubicBezTo>
                <a:cubicBezTo>
                  <a:pt x="4597581" y="4486719"/>
                  <a:pt x="4499470" y="4628909"/>
                  <a:pt x="4393739" y="4730472"/>
                </a:cubicBezTo>
                <a:cubicBezTo>
                  <a:pt x="4287055" y="4832037"/>
                  <a:pt x="4160368" y="4925862"/>
                  <a:pt x="4115599" y="5066118"/>
                </a:cubicBezTo>
                <a:cubicBezTo>
                  <a:pt x="4047969" y="5274083"/>
                  <a:pt x="4184182" y="5500427"/>
                  <a:pt x="4148937" y="5717096"/>
                </a:cubicBezTo>
                <a:cubicBezTo>
                  <a:pt x="4115599" y="5923126"/>
                  <a:pt x="3935570" y="6073054"/>
                  <a:pt x="3746968" y="6157208"/>
                </a:cubicBezTo>
                <a:cubicBezTo>
                  <a:pt x="3559320" y="6241360"/>
                  <a:pt x="3352620" y="6281019"/>
                  <a:pt x="3169733" y="6375812"/>
                </a:cubicBezTo>
                <a:cubicBezTo>
                  <a:pt x="3055429" y="6435662"/>
                  <a:pt x="2948195" y="6526496"/>
                  <a:pt x="2884308" y="6637213"/>
                </a:cubicBezTo>
                <a:lnTo>
                  <a:pt x="2856457" y="6695501"/>
                </a:lnTo>
                <a:lnTo>
                  <a:pt x="2856457" y="6858000"/>
                </a:lnTo>
                <a:lnTo>
                  <a:pt x="1490645" y="6858000"/>
                </a:lnTo>
                <a:lnTo>
                  <a:pt x="703566" y="6858000"/>
                </a:lnTo>
                <a:lnTo>
                  <a:pt x="2334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82E487-5AC5-4EDF-B817-D6907CC77315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8509B40-81A9-4786-A1DA-995A0AEDFAB2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5804C6C-5205-4727-83E2-CCEA86C34F80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A32D430-8832-415F-A76F-0C592E54F3B7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FCA1-C10A-463F-ADFD-2B3FDFE96119}"/>
              </a:ext>
            </a:extLst>
          </p:cNvPr>
          <p:cNvSpPr/>
          <p:nvPr/>
        </p:nvSpPr>
        <p:spPr>
          <a:xfrm>
            <a:off x="946110" y="6301698"/>
            <a:ext cx="1406566" cy="346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sp>
        <p:nvSpPr>
          <p:cNvPr id="11" name="Graphic 10">
            <a:extLst>
              <a:ext uri="{FF2B5EF4-FFF2-40B4-BE49-F238E27FC236}">
                <a16:creationId xmlns:a16="http://schemas.microsoft.com/office/drawing/2014/main" id="{2C2631A5-C589-42D6-A9E6-BA23D416A8EC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  <a:effectLst>
            <a:outerShdw blurRad="6858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5F9916A7-69F9-4EFE-9381-2877B5E2C8DE}"/>
              </a:ext>
            </a:extLst>
          </p:cNvPr>
          <p:cNvSpPr/>
          <p:nvPr/>
        </p:nvSpPr>
        <p:spPr>
          <a:xfrm>
            <a:off x="6096000" y="1351163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6E94FB-64C1-4C9A-9458-3911C3C59BD1}"/>
              </a:ext>
            </a:extLst>
          </p:cNvPr>
          <p:cNvSpPr/>
          <p:nvPr/>
        </p:nvSpPr>
        <p:spPr>
          <a:xfrm>
            <a:off x="5504735" y="2862218"/>
            <a:ext cx="1540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238E79-C8A1-489D-8E85-A77F55DA2AA9}"/>
              </a:ext>
            </a:extLst>
          </p:cNvPr>
          <p:cNvSpPr/>
          <p:nvPr/>
        </p:nvSpPr>
        <p:spPr>
          <a:xfrm>
            <a:off x="5607631" y="3719793"/>
            <a:ext cx="2818836" cy="1683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 Logo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Typographie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Police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Couleurs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27BE9E2-4AD2-5480-C47B-4C80BAC1A183}"/>
              </a:ext>
            </a:extLst>
          </p:cNvPr>
          <p:cNvSpPr txBox="1"/>
          <p:nvPr/>
        </p:nvSpPr>
        <p:spPr>
          <a:xfrm>
            <a:off x="4723592" y="1911442"/>
            <a:ext cx="4567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Charte Graphique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C4BE4E3B-4C0F-F686-125C-65A6A4BCE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995" r="30323" b="-995"/>
          <a:stretch/>
        </p:blipFill>
        <p:spPr>
          <a:xfrm>
            <a:off x="1989626" y="2557773"/>
            <a:ext cx="3046674" cy="304667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58451306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>
            <a:extLst>
              <a:ext uri="{FF2B5EF4-FFF2-40B4-BE49-F238E27FC236}">
                <a16:creationId xmlns:a16="http://schemas.microsoft.com/office/drawing/2014/main" id="{DDC679E6-4CDB-4C25-9375-D391C7E3F094}"/>
              </a:ext>
            </a:extLst>
          </p:cNvPr>
          <p:cNvSpPr/>
          <p:nvPr/>
        </p:nvSpPr>
        <p:spPr>
          <a:xfrm>
            <a:off x="-90744" y="-90745"/>
            <a:ext cx="6690625" cy="5332122"/>
          </a:xfrm>
          <a:custGeom>
            <a:avLst/>
            <a:gdLst>
              <a:gd name="connsiteX0" fmla="*/ 90744 w 6690624"/>
              <a:gd name="connsiteY0" fmla="*/ 2474915 h 5332121"/>
              <a:gd name="connsiteX1" fmla="*/ 678296 w 6690624"/>
              <a:gd name="connsiteY1" fmla="*/ 3266243 h 5332121"/>
              <a:gd name="connsiteX2" fmla="*/ 3622850 w 6690624"/>
              <a:gd name="connsiteY2" fmla="*/ 5249656 h 5332121"/>
              <a:gd name="connsiteX3" fmla="*/ 4981353 w 6690624"/>
              <a:gd name="connsiteY3" fmla="*/ 2926618 h 5332121"/>
              <a:gd name="connsiteX4" fmla="*/ 6611556 w 6690624"/>
              <a:gd name="connsiteY4" fmla="*/ 1371132 h 5332121"/>
              <a:gd name="connsiteX5" fmla="*/ 6611556 w 6690624"/>
              <a:gd name="connsiteY5" fmla="*/ 90744 h 5332121"/>
              <a:gd name="connsiteX6" fmla="*/ 90744 w 6690624"/>
              <a:gd name="connsiteY6" fmla="*/ 90744 h 5332121"/>
              <a:gd name="connsiteX7" fmla="*/ 90744 w 6690624"/>
              <a:gd name="connsiteY7" fmla="*/ 2474915 h 5332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0624" h="5332121">
                <a:moveTo>
                  <a:pt x="90744" y="2474915"/>
                </a:moveTo>
                <a:cubicBezTo>
                  <a:pt x="219801" y="2780578"/>
                  <a:pt x="355652" y="3154167"/>
                  <a:pt x="678296" y="3266243"/>
                </a:cubicBezTo>
                <a:cubicBezTo>
                  <a:pt x="2247367" y="3802852"/>
                  <a:pt x="2196423" y="5293808"/>
                  <a:pt x="3622850" y="5249656"/>
                </a:cubicBezTo>
                <a:cubicBezTo>
                  <a:pt x="4981353" y="5205506"/>
                  <a:pt x="4967768" y="3531151"/>
                  <a:pt x="4981353" y="2926618"/>
                </a:cubicBezTo>
                <a:cubicBezTo>
                  <a:pt x="5008523" y="1697173"/>
                  <a:pt x="6390799" y="2559822"/>
                  <a:pt x="6611556" y="1371132"/>
                </a:cubicBezTo>
                <a:lnTo>
                  <a:pt x="6611556" y="90744"/>
                </a:lnTo>
                <a:lnTo>
                  <a:pt x="90744" y="90744"/>
                </a:lnTo>
                <a:lnTo>
                  <a:pt x="90744" y="2474915"/>
                </a:lnTo>
                <a:close/>
              </a:path>
            </a:pathLst>
          </a:custGeom>
          <a:solidFill>
            <a:schemeClr val="accent3"/>
          </a:solidFill>
          <a:ln w="339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581249-92C6-4F44-8190-B469E8E20ADA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0EB086E-9BCD-48E7-88A4-3771B7A9EBBD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AAE0444-0A0A-46FE-A6DD-3E88B984EC75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0932A10-0076-426B-99EC-86017E8B431E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B15C6E6-EB34-4484-8C90-D61CC64DD9D4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sp>
        <p:nvSpPr>
          <p:cNvPr id="10" name="Graphic 10">
            <a:extLst>
              <a:ext uri="{FF2B5EF4-FFF2-40B4-BE49-F238E27FC236}">
                <a16:creationId xmlns:a16="http://schemas.microsoft.com/office/drawing/2014/main" id="{26F93478-777B-4138-B1AF-B06A9336E1D0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  <a:effectLst>
            <a:outerShdw blurRad="6858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2E781D-E2C5-489D-B1E7-45F14AA7C2B4}"/>
              </a:ext>
            </a:extLst>
          </p:cNvPr>
          <p:cNvSpPr txBox="1"/>
          <p:nvPr/>
        </p:nvSpPr>
        <p:spPr>
          <a:xfrm>
            <a:off x="5633566" y="2842016"/>
            <a:ext cx="1932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</a:t>
            </a:r>
            <a:endParaRPr lang="id-ID" sz="40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8F78F12-C427-4784-9355-B405ED29ADA1}"/>
              </a:ext>
            </a:extLst>
          </p:cNvPr>
          <p:cNvSpPr/>
          <p:nvPr/>
        </p:nvSpPr>
        <p:spPr>
          <a:xfrm>
            <a:off x="7661446" y="1507879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0ED9360-7EEA-16B7-EB30-854CFE5507CE}"/>
              </a:ext>
            </a:extLst>
          </p:cNvPr>
          <p:cNvCxnSpPr>
            <a:cxnSpLocks/>
          </p:cNvCxnSpPr>
          <p:nvPr/>
        </p:nvCxnSpPr>
        <p:spPr>
          <a:xfrm>
            <a:off x="5562600" y="3724275"/>
            <a:ext cx="14097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292270A0-03A6-FD38-F169-99D8C5E4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171" y="2321486"/>
            <a:ext cx="2520690" cy="26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2711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93F3FA-BC92-4B26-9AC8-AA39A92E1AFC}"/>
              </a:ext>
            </a:extLst>
          </p:cNvPr>
          <p:cNvSpPr/>
          <p:nvPr/>
        </p:nvSpPr>
        <p:spPr>
          <a:xfrm>
            <a:off x="0" y="0"/>
            <a:ext cx="5006083" cy="6858000"/>
          </a:xfrm>
          <a:custGeom>
            <a:avLst/>
            <a:gdLst>
              <a:gd name="connsiteX0" fmla="*/ 0 w 5006083"/>
              <a:gd name="connsiteY0" fmla="*/ 0 h 6858000"/>
              <a:gd name="connsiteX1" fmla="*/ 2133600 w 5006083"/>
              <a:gd name="connsiteY1" fmla="*/ 0 h 6858000"/>
              <a:gd name="connsiteX2" fmla="*/ 4422531 w 5006083"/>
              <a:gd name="connsiteY2" fmla="*/ 1382856 h 6858000"/>
              <a:gd name="connsiteX3" fmla="*/ 4616843 w 5006083"/>
              <a:gd name="connsiteY3" fmla="*/ 4976673 h 6858000"/>
              <a:gd name="connsiteX4" fmla="*/ 3444384 w 5006083"/>
              <a:gd name="connsiteY4" fmla="*/ 6858000 h 6858000"/>
              <a:gd name="connsiteX5" fmla="*/ 2133600 w 5006083"/>
              <a:gd name="connsiteY5" fmla="*/ 6858000 h 6858000"/>
              <a:gd name="connsiteX6" fmla="*/ 0 w 50060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6083" h="6858000">
                <a:moveTo>
                  <a:pt x="0" y="0"/>
                </a:moveTo>
                <a:lnTo>
                  <a:pt x="2133600" y="0"/>
                </a:lnTo>
                <a:cubicBezTo>
                  <a:pt x="2617734" y="76379"/>
                  <a:pt x="4478520" y="430132"/>
                  <a:pt x="4422531" y="1382856"/>
                </a:cubicBezTo>
                <a:cubicBezTo>
                  <a:pt x="4356662" y="2476276"/>
                  <a:pt x="5621338" y="4341523"/>
                  <a:pt x="4616843" y="4976673"/>
                </a:cubicBezTo>
                <a:cubicBezTo>
                  <a:pt x="3688097" y="5567602"/>
                  <a:pt x="3493785" y="6355509"/>
                  <a:pt x="3444384" y="6858000"/>
                </a:cubicBezTo>
                <a:lnTo>
                  <a:pt x="2133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E0717F-65C3-4A30-B194-E08B5D970801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8F0FCD1-630B-45F3-A5EF-CA4BE8FD593B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FA584BF-08EE-4BCE-94DE-4676805EC9EB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2F5CD83-27FD-4ABB-BCCB-645530505BD4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96166-DEFF-4883-A6FC-850171150E63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AA0CB9ED-8B48-4D64-B877-BA2290AFBE3B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  <a:effectLst>
            <a:outerShdw blurRad="6858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044A49-5057-4899-9D8D-6A36919E4D3C}"/>
              </a:ext>
            </a:extLst>
          </p:cNvPr>
          <p:cNvSpPr txBox="1"/>
          <p:nvPr/>
        </p:nvSpPr>
        <p:spPr>
          <a:xfrm>
            <a:off x="6480138" y="1813958"/>
            <a:ext cx="3581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Typographie</a:t>
            </a:r>
            <a:endParaRPr lang="id-ID" sz="4000" b="1" i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72BA8138-09A9-4BE6-8448-94DD0F7B33A5}"/>
              </a:ext>
            </a:extLst>
          </p:cNvPr>
          <p:cNvSpPr/>
          <p:nvPr/>
        </p:nvSpPr>
        <p:spPr>
          <a:xfrm>
            <a:off x="8466697" y="1254998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C74A50F-BF13-C46C-2030-A1C488A77474}"/>
              </a:ext>
            </a:extLst>
          </p:cNvPr>
          <p:cNvCxnSpPr>
            <a:cxnSpLocks/>
          </p:cNvCxnSpPr>
          <p:nvPr/>
        </p:nvCxnSpPr>
        <p:spPr>
          <a:xfrm>
            <a:off x="6353175" y="2647950"/>
            <a:ext cx="327779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DC0A35-764A-A383-42C9-F502DE8716D2}"/>
              </a:ext>
            </a:extLst>
          </p:cNvPr>
          <p:cNvSpPr/>
          <p:nvPr/>
        </p:nvSpPr>
        <p:spPr>
          <a:xfrm>
            <a:off x="9060669" y="3471505"/>
            <a:ext cx="1444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sans-serif"/>
                <a:cs typeface="Segoe UI" panose="020B0502040204020203" pitchFamily="34" charset="0"/>
              </a:rPr>
              <a:t>sans-serif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BD04E10-F0CD-446F-9DDE-64302BB1F504}"/>
              </a:ext>
            </a:extLst>
          </p:cNvPr>
          <p:cNvSpPr txBox="1"/>
          <p:nvPr/>
        </p:nvSpPr>
        <p:spPr>
          <a:xfrm>
            <a:off x="6088503" y="3429000"/>
            <a:ext cx="2182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La police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72B13F1-1F64-7C5C-BD40-4D6DCE6F2AF2}"/>
              </a:ext>
            </a:extLst>
          </p:cNvPr>
          <p:cNvSpPr txBox="1"/>
          <p:nvPr/>
        </p:nvSpPr>
        <p:spPr>
          <a:xfrm>
            <a:off x="6086557" y="4739300"/>
            <a:ext cx="1746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Couleurs</a:t>
            </a:r>
            <a:endParaRPr lang="fr-F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Organigramme : Connecteur 12">
            <a:extLst>
              <a:ext uri="{FF2B5EF4-FFF2-40B4-BE49-F238E27FC236}">
                <a16:creationId xmlns:a16="http://schemas.microsoft.com/office/drawing/2014/main" id="{1788347C-2996-265A-2137-45A6F82BFAC0}"/>
              </a:ext>
            </a:extLst>
          </p:cNvPr>
          <p:cNvSpPr/>
          <p:nvPr/>
        </p:nvSpPr>
        <p:spPr>
          <a:xfrm>
            <a:off x="8665545" y="4727272"/>
            <a:ext cx="676108" cy="632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06AAF3BD-AB00-B42C-166F-8730CB6CC3E0}"/>
              </a:ext>
            </a:extLst>
          </p:cNvPr>
          <p:cNvSpPr/>
          <p:nvPr/>
        </p:nvSpPr>
        <p:spPr>
          <a:xfrm>
            <a:off x="8817945" y="4879672"/>
            <a:ext cx="676108" cy="632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rganigramme : Connecteur 35">
            <a:extLst>
              <a:ext uri="{FF2B5EF4-FFF2-40B4-BE49-F238E27FC236}">
                <a16:creationId xmlns:a16="http://schemas.microsoft.com/office/drawing/2014/main" id="{32403263-33B7-28A4-A449-F90BEFF159BE}"/>
              </a:ext>
            </a:extLst>
          </p:cNvPr>
          <p:cNvSpPr/>
          <p:nvPr/>
        </p:nvSpPr>
        <p:spPr>
          <a:xfrm>
            <a:off x="8970345" y="5032072"/>
            <a:ext cx="676108" cy="632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rganigramme : Connecteur 36">
            <a:extLst>
              <a:ext uri="{FF2B5EF4-FFF2-40B4-BE49-F238E27FC236}">
                <a16:creationId xmlns:a16="http://schemas.microsoft.com/office/drawing/2014/main" id="{21B43076-FAB8-94A4-9E3D-3FFCE584AA7D}"/>
              </a:ext>
            </a:extLst>
          </p:cNvPr>
          <p:cNvSpPr/>
          <p:nvPr/>
        </p:nvSpPr>
        <p:spPr>
          <a:xfrm>
            <a:off x="4352256" y="5862849"/>
            <a:ext cx="676108" cy="6328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Organigramme : Connecteur 37">
            <a:extLst>
              <a:ext uri="{FF2B5EF4-FFF2-40B4-BE49-F238E27FC236}">
                <a16:creationId xmlns:a16="http://schemas.microsoft.com/office/drawing/2014/main" id="{90A48FDE-A99E-35E2-8020-384DFE741F57}"/>
              </a:ext>
            </a:extLst>
          </p:cNvPr>
          <p:cNvSpPr/>
          <p:nvPr/>
        </p:nvSpPr>
        <p:spPr>
          <a:xfrm>
            <a:off x="4504656" y="6034836"/>
            <a:ext cx="676108" cy="6328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Organigramme : Connecteur 38">
            <a:extLst>
              <a:ext uri="{FF2B5EF4-FFF2-40B4-BE49-F238E27FC236}">
                <a16:creationId xmlns:a16="http://schemas.microsoft.com/office/drawing/2014/main" id="{04CBD555-574C-7905-E7AE-8CE1A80136C1}"/>
              </a:ext>
            </a:extLst>
          </p:cNvPr>
          <p:cNvSpPr/>
          <p:nvPr/>
        </p:nvSpPr>
        <p:spPr>
          <a:xfrm>
            <a:off x="4657056" y="6187236"/>
            <a:ext cx="676108" cy="6328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0" name="Organigramme : Connecteur 39">
            <a:extLst>
              <a:ext uri="{FF2B5EF4-FFF2-40B4-BE49-F238E27FC236}">
                <a16:creationId xmlns:a16="http://schemas.microsoft.com/office/drawing/2014/main" id="{B5B09E05-5182-1526-DD5D-841FBC36974B}"/>
              </a:ext>
            </a:extLst>
          </p:cNvPr>
          <p:cNvSpPr/>
          <p:nvPr/>
        </p:nvSpPr>
        <p:spPr>
          <a:xfrm>
            <a:off x="7160565" y="5800804"/>
            <a:ext cx="676108" cy="632800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Organigramme : Connecteur 40">
            <a:extLst>
              <a:ext uri="{FF2B5EF4-FFF2-40B4-BE49-F238E27FC236}">
                <a16:creationId xmlns:a16="http://schemas.microsoft.com/office/drawing/2014/main" id="{FE803AFD-4097-92E1-12D9-7CC30A717A5F}"/>
              </a:ext>
            </a:extLst>
          </p:cNvPr>
          <p:cNvSpPr/>
          <p:nvPr/>
        </p:nvSpPr>
        <p:spPr>
          <a:xfrm>
            <a:off x="7312965" y="5953204"/>
            <a:ext cx="676108" cy="632800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Organigramme : Connecteur 41">
            <a:extLst>
              <a:ext uri="{FF2B5EF4-FFF2-40B4-BE49-F238E27FC236}">
                <a16:creationId xmlns:a16="http://schemas.microsoft.com/office/drawing/2014/main" id="{4B5019F6-D7EF-7350-8E88-BA0DBEEEE1F9}"/>
              </a:ext>
            </a:extLst>
          </p:cNvPr>
          <p:cNvSpPr/>
          <p:nvPr/>
        </p:nvSpPr>
        <p:spPr>
          <a:xfrm>
            <a:off x="7465365" y="6105604"/>
            <a:ext cx="676108" cy="632800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7B5951C-B47E-725E-1EE9-F5E8E288DEDD}"/>
              </a:ext>
            </a:extLst>
          </p:cNvPr>
          <p:cNvSpPr txBox="1"/>
          <p:nvPr/>
        </p:nvSpPr>
        <p:spPr>
          <a:xfrm>
            <a:off x="9820823" y="4959962"/>
            <a:ext cx="1677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0" dirty="0">
                <a:effectLst/>
                <a:latin typeface="Consolas" panose="020B0609020204030204" pitchFamily="49" charset="0"/>
              </a:rPr>
              <a:t>#ff5c00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9682F11-3227-A13F-0041-B3946EC4F22A}"/>
              </a:ext>
            </a:extLst>
          </p:cNvPr>
          <p:cNvSpPr txBox="1"/>
          <p:nvPr/>
        </p:nvSpPr>
        <p:spPr>
          <a:xfrm>
            <a:off x="8312823" y="6069038"/>
            <a:ext cx="1677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0" dirty="0">
                <a:effectLst/>
                <a:latin typeface="Consolas" panose="020B0609020204030204" pitchFamily="49" charset="0"/>
              </a:rPr>
              <a:t>#ffa74c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F08142F-2FEB-F5E6-82F2-283150C1AC49}"/>
              </a:ext>
            </a:extLst>
          </p:cNvPr>
          <p:cNvSpPr txBox="1"/>
          <p:nvPr/>
        </p:nvSpPr>
        <p:spPr>
          <a:xfrm>
            <a:off x="5703160" y="6085606"/>
            <a:ext cx="1677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0" dirty="0">
                <a:effectLst/>
                <a:latin typeface="Consolas" panose="020B0609020204030204" pitchFamily="49" charset="0"/>
              </a:rPr>
              <a:t>#000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E17AA2EA-5964-CC91-9806-A7025CE8A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995" r="30323" b="-995"/>
          <a:stretch/>
        </p:blipFill>
        <p:spPr>
          <a:xfrm>
            <a:off x="1928932" y="1512841"/>
            <a:ext cx="3683231" cy="36832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6147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60EE07-06A1-4EAB-B000-43B5CE51D7BB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569977D-C5FE-45C5-86F2-DC3D5B8EFDA2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A7F7B5-9A24-442C-A31C-73FEA0CB2585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7CC2134-15A0-4A25-8B99-8A75FC30D299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C77D3F4-410E-42DA-86A5-21BE0F0F146D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sp>
        <p:nvSpPr>
          <p:cNvPr id="8" name="Graphic 10">
            <a:extLst>
              <a:ext uri="{FF2B5EF4-FFF2-40B4-BE49-F238E27FC236}">
                <a16:creationId xmlns:a16="http://schemas.microsoft.com/office/drawing/2014/main" id="{ECE0D0A9-5E98-4A52-8432-90D06BFABC15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1E36C-7556-427E-8FFD-1E364F864F6A}"/>
              </a:ext>
            </a:extLst>
          </p:cNvPr>
          <p:cNvSpPr txBox="1"/>
          <p:nvPr/>
        </p:nvSpPr>
        <p:spPr>
          <a:xfrm>
            <a:off x="3613718" y="2025405"/>
            <a:ext cx="49645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</a:t>
            </a:r>
            <a:r>
              <a:rPr lang="en-US" sz="9600" b="1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id-ID" sz="9600" b="1" i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4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id-ID" sz="4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Coming Here</a:t>
            </a:r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58C5DB64-8753-44BC-8576-AEEDD4002B7D}"/>
              </a:ext>
            </a:extLst>
          </p:cNvPr>
          <p:cNvSpPr/>
          <p:nvPr/>
        </p:nvSpPr>
        <p:spPr>
          <a:xfrm>
            <a:off x="5939630" y="1392800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985AE07-5621-410D-B7B6-2BCED302CA82}"/>
              </a:ext>
            </a:extLst>
          </p:cNvPr>
          <p:cNvSpPr/>
          <p:nvPr/>
        </p:nvSpPr>
        <p:spPr>
          <a:xfrm>
            <a:off x="4635509" y="4756352"/>
            <a:ext cx="3020422" cy="2101648"/>
          </a:xfrm>
          <a:custGeom>
            <a:avLst/>
            <a:gdLst>
              <a:gd name="connsiteX0" fmla="*/ 553120 w 3020422"/>
              <a:gd name="connsiteY0" fmla="*/ 0 h 2101648"/>
              <a:gd name="connsiteX1" fmla="*/ 938450 w 3020422"/>
              <a:gd name="connsiteY1" fmla="*/ 167799 h 2101648"/>
              <a:gd name="connsiteX2" fmla="*/ 1510217 w 3020422"/>
              <a:gd name="connsiteY2" fmla="*/ 739566 h 2101648"/>
              <a:gd name="connsiteX3" fmla="*/ 2057124 w 3020422"/>
              <a:gd name="connsiteY3" fmla="*/ 167799 h 2101648"/>
              <a:gd name="connsiteX4" fmla="*/ 2852623 w 3020422"/>
              <a:gd name="connsiteY4" fmla="*/ 167799 h 2101648"/>
              <a:gd name="connsiteX5" fmla="*/ 2852623 w 3020422"/>
              <a:gd name="connsiteY5" fmla="*/ 938450 h 2101648"/>
              <a:gd name="connsiteX6" fmla="*/ 2280856 w 3020422"/>
              <a:gd name="connsiteY6" fmla="*/ 1510217 h 2101648"/>
              <a:gd name="connsiteX7" fmla="*/ 2852623 w 3020422"/>
              <a:gd name="connsiteY7" fmla="*/ 2081984 h 2101648"/>
              <a:gd name="connsiteX8" fmla="*/ 2868996 w 3020422"/>
              <a:gd name="connsiteY8" fmla="*/ 2101648 h 2101648"/>
              <a:gd name="connsiteX9" fmla="*/ 130728 w 3020422"/>
              <a:gd name="connsiteY9" fmla="*/ 2101648 h 2101648"/>
              <a:gd name="connsiteX10" fmla="*/ 167799 w 3020422"/>
              <a:gd name="connsiteY10" fmla="*/ 2057124 h 2101648"/>
              <a:gd name="connsiteX11" fmla="*/ 739566 w 3020422"/>
              <a:gd name="connsiteY11" fmla="*/ 1510217 h 2101648"/>
              <a:gd name="connsiteX12" fmla="*/ 167799 w 3020422"/>
              <a:gd name="connsiteY12" fmla="*/ 938450 h 2101648"/>
              <a:gd name="connsiteX13" fmla="*/ 167799 w 3020422"/>
              <a:gd name="connsiteY13" fmla="*/ 167799 h 2101648"/>
              <a:gd name="connsiteX14" fmla="*/ 553120 w 3020422"/>
              <a:gd name="connsiteY14" fmla="*/ 0 h 210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0422" h="2101648">
                <a:moveTo>
                  <a:pt x="553120" y="0"/>
                </a:moveTo>
                <a:cubicBezTo>
                  <a:pt x="689848" y="0"/>
                  <a:pt x="826578" y="55933"/>
                  <a:pt x="938450" y="167799"/>
                </a:cubicBezTo>
                <a:lnTo>
                  <a:pt x="1510217" y="739566"/>
                </a:lnTo>
                <a:lnTo>
                  <a:pt x="2057124" y="167799"/>
                </a:lnTo>
                <a:cubicBezTo>
                  <a:pt x="2280856" y="-31073"/>
                  <a:pt x="2628891" y="-31073"/>
                  <a:pt x="2852623" y="167799"/>
                </a:cubicBezTo>
                <a:cubicBezTo>
                  <a:pt x="3076355" y="391532"/>
                  <a:pt x="3076355" y="714706"/>
                  <a:pt x="2852623" y="938450"/>
                </a:cubicBezTo>
                <a:lnTo>
                  <a:pt x="2280856" y="1510217"/>
                </a:lnTo>
                <a:lnTo>
                  <a:pt x="2852623" y="2081984"/>
                </a:lnTo>
                <a:lnTo>
                  <a:pt x="2868996" y="2101648"/>
                </a:lnTo>
                <a:lnTo>
                  <a:pt x="130728" y="2101648"/>
                </a:lnTo>
                <a:lnTo>
                  <a:pt x="167799" y="2057124"/>
                </a:lnTo>
                <a:lnTo>
                  <a:pt x="739566" y="1510217"/>
                </a:lnTo>
                <a:lnTo>
                  <a:pt x="167799" y="938450"/>
                </a:lnTo>
                <a:cubicBezTo>
                  <a:pt x="-55933" y="714706"/>
                  <a:pt x="-55933" y="391532"/>
                  <a:pt x="167799" y="167799"/>
                </a:cubicBezTo>
                <a:cubicBezTo>
                  <a:pt x="279665" y="55933"/>
                  <a:pt x="416392" y="0"/>
                  <a:pt x="553120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20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21C641E-E5EF-4B3D-AC50-9ABE30CA3DF9}"/>
              </a:ext>
            </a:extLst>
          </p:cNvPr>
          <p:cNvSpPr/>
          <p:nvPr/>
        </p:nvSpPr>
        <p:spPr>
          <a:xfrm>
            <a:off x="1241191" y="2709328"/>
            <a:ext cx="1960576" cy="504613"/>
          </a:xfrm>
          <a:custGeom>
            <a:avLst/>
            <a:gdLst>
              <a:gd name="connsiteX0" fmla="*/ 4459795 w 5499025"/>
              <a:gd name="connsiteY0" fmla="*/ 482 h 1415339"/>
              <a:gd name="connsiteX1" fmla="*/ 5499025 w 5499025"/>
              <a:gd name="connsiteY1" fmla="*/ 182991 h 1415339"/>
              <a:gd name="connsiteX2" fmla="*/ 5499025 w 5499025"/>
              <a:gd name="connsiteY2" fmla="*/ 340457 h 1415339"/>
              <a:gd name="connsiteX3" fmla="*/ 0 w 5499025"/>
              <a:gd name="connsiteY3" fmla="*/ 826587 h 1415339"/>
              <a:gd name="connsiteX4" fmla="*/ 0 w 5499025"/>
              <a:gd name="connsiteY4" fmla="*/ 669121 h 1415339"/>
              <a:gd name="connsiteX5" fmla="*/ 4459795 w 5499025"/>
              <a:gd name="connsiteY5" fmla="*/ 482 h 141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9025" h="1415339">
                <a:moveTo>
                  <a:pt x="4459795" y="482"/>
                </a:moveTo>
                <a:cubicBezTo>
                  <a:pt x="4760881" y="6071"/>
                  <a:pt x="5103210" y="60670"/>
                  <a:pt x="5499025" y="182991"/>
                </a:cubicBezTo>
                <a:lnTo>
                  <a:pt x="5499025" y="340457"/>
                </a:lnTo>
                <a:cubicBezTo>
                  <a:pt x="2332503" y="-638112"/>
                  <a:pt x="2589124" y="2717543"/>
                  <a:pt x="0" y="826587"/>
                </a:cubicBezTo>
                <a:lnTo>
                  <a:pt x="0" y="669121"/>
                </a:lnTo>
                <a:cubicBezTo>
                  <a:pt x="2265484" y="2323708"/>
                  <a:pt x="2352194" y="-38642"/>
                  <a:pt x="4459795" y="482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2BC369-58B2-45B5-8862-EE114247E3A0}"/>
              </a:ext>
            </a:extLst>
          </p:cNvPr>
          <p:cNvSpPr/>
          <p:nvPr/>
        </p:nvSpPr>
        <p:spPr>
          <a:xfrm flipV="1">
            <a:off x="8990230" y="2709328"/>
            <a:ext cx="1960576" cy="504613"/>
          </a:xfrm>
          <a:custGeom>
            <a:avLst/>
            <a:gdLst>
              <a:gd name="connsiteX0" fmla="*/ 4459795 w 5499025"/>
              <a:gd name="connsiteY0" fmla="*/ 482 h 1415339"/>
              <a:gd name="connsiteX1" fmla="*/ 5499025 w 5499025"/>
              <a:gd name="connsiteY1" fmla="*/ 182991 h 1415339"/>
              <a:gd name="connsiteX2" fmla="*/ 5499025 w 5499025"/>
              <a:gd name="connsiteY2" fmla="*/ 340457 h 1415339"/>
              <a:gd name="connsiteX3" fmla="*/ 0 w 5499025"/>
              <a:gd name="connsiteY3" fmla="*/ 826587 h 1415339"/>
              <a:gd name="connsiteX4" fmla="*/ 0 w 5499025"/>
              <a:gd name="connsiteY4" fmla="*/ 669121 h 1415339"/>
              <a:gd name="connsiteX5" fmla="*/ 4459795 w 5499025"/>
              <a:gd name="connsiteY5" fmla="*/ 482 h 141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9025" h="1415339">
                <a:moveTo>
                  <a:pt x="4459795" y="482"/>
                </a:moveTo>
                <a:cubicBezTo>
                  <a:pt x="4760881" y="6071"/>
                  <a:pt x="5103210" y="60670"/>
                  <a:pt x="5499025" y="182991"/>
                </a:cubicBezTo>
                <a:lnTo>
                  <a:pt x="5499025" y="340457"/>
                </a:lnTo>
                <a:cubicBezTo>
                  <a:pt x="2332503" y="-638112"/>
                  <a:pt x="2589124" y="2717543"/>
                  <a:pt x="0" y="826587"/>
                </a:cubicBezTo>
                <a:lnTo>
                  <a:pt x="0" y="669121"/>
                </a:lnTo>
                <a:cubicBezTo>
                  <a:pt x="2265484" y="2323708"/>
                  <a:pt x="2352194" y="-38642"/>
                  <a:pt x="4459795" y="482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8508F3-1898-48B9-A436-45693F5EF6CB}"/>
              </a:ext>
            </a:extLst>
          </p:cNvPr>
          <p:cNvSpPr/>
          <p:nvPr/>
        </p:nvSpPr>
        <p:spPr>
          <a:xfrm>
            <a:off x="1241191" y="3002628"/>
            <a:ext cx="1960576" cy="504613"/>
          </a:xfrm>
          <a:custGeom>
            <a:avLst/>
            <a:gdLst>
              <a:gd name="connsiteX0" fmla="*/ 4459795 w 5499025"/>
              <a:gd name="connsiteY0" fmla="*/ 482 h 1415339"/>
              <a:gd name="connsiteX1" fmla="*/ 5499025 w 5499025"/>
              <a:gd name="connsiteY1" fmla="*/ 182991 h 1415339"/>
              <a:gd name="connsiteX2" fmla="*/ 5499025 w 5499025"/>
              <a:gd name="connsiteY2" fmla="*/ 340457 h 1415339"/>
              <a:gd name="connsiteX3" fmla="*/ 0 w 5499025"/>
              <a:gd name="connsiteY3" fmla="*/ 826587 h 1415339"/>
              <a:gd name="connsiteX4" fmla="*/ 0 w 5499025"/>
              <a:gd name="connsiteY4" fmla="*/ 669121 h 1415339"/>
              <a:gd name="connsiteX5" fmla="*/ 4459795 w 5499025"/>
              <a:gd name="connsiteY5" fmla="*/ 482 h 141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9025" h="1415339">
                <a:moveTo>
                  <a:pt x="4459795" y="482"/>
                </a:moveTo>
                <a:cubicBezTo>
                  <a:pt x="4760881" y="6071"/>
                  <a:pt x="5103210" y="60670"/>
                  <a:pt x="5499025" y="182991"/>
                </a:cubicBezTo>
                <a:lnTo>
                  <a:pt x="5499025" y="340457"/>
                </a:lnTo>
                <a:cubicBezTo>
                  <a:pt x="2332503" y="-638112"/>
                  <a:pt x="2589124" y="2717543"/>
                  <a:pt x="0" y="826587"/>
                </a:cubicBezTo>
                <a:lnTo>
                  <a:pt x="0" y="669121"/>
                </a:lnTo>
                <a:cubicBezTo>
                  <a:pt x="2265484" y="2323708"/>
                  <a:pt x="2352194" y="-38642"/>
                  <a:pt x="4459795" y="4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C509318-7D3C-470E-AF87-1BFDD13ED5D9}"/>
              </a:ext>
            </a:extLst>
          </p:cNvPr>
          <p:cNvSpPr/>
          <p:nvPr/>
        </p:nvSpPr>
        <p:spPr>
          <a:xfrm flipV="1">
            <a:off x="8990230" y="3002628"/>
            <a:ext cx="1960576" cy="504613"/>
          </a:xfrm>
          <a:custGeom>
            <a:avLst/>
            <a:gdLst>
              <a:gd name="connsiteX0" fmla="*/ 4459795 w 5499025"/>
              <a:gd name="connsiteY0" fmla="*/ 482 h 1415339"/>
              <a:gd name="connsiteX1" fmla="*/ 5499025 w 5499025"/>
              <a:gd name="connsiteY1" fmla="*/ 182991 h 1415339"/>
              <a:gd name="connsiteX2" fmla="*/ 5499025 w 5499025"/>
              <a:gd name="connsiteY2" fmla="*/ 340457 h 1415339"/>
              <a:gd name="connsiteX3" fmla="*/ 0 w 5499025"/>
              <a:gd name="connsiteY3" fmla="*/ 826587 h 1415339"/>
              <a:gd name="connsiteX4" fmla="*/ 0 w 5499025"/>
              <a:gd name="connsiteY4" fmla="*/ 669121 h 1415339"/>
              <a:gd name="connsiteX5" fmla="*/ 4459795 w 5499025"/>
              <a:gd name="connsiteY5" fmla="*/ 482 h 141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9025" h="1415339">
                <a:moveTo>
                  <a:pt x="4459795" y="482"/>
                </a:moveTo>
                <a:cubicBezTo>
                  <a:pt x="4760881" y="6071"/>
                  <a:pt x="5103210" y="60670"/>
                  <a:pt x="5499025" y="182991"/>
                </a:cubicBezTo>
                <a:lnTo>
                  <a:pt x="5499025" y="340457"/>
                </a:lnTo>
                <a:cubicBezTo>
                  <a:pt x="2332503" y="-638112"/>
                  <a:pt x="2589124" y="2717543"/>
                  <a:pt x="0" y="826587"/>
                </a:cubicBezTo>
                <a:lnTo>
                  <a:pt x="0" y="669121"/>
                </a:lnTo>
                <a:cubicBezTo>
                  <a:pt x="2265484" y="2323708"/>
                  <a:pt x="2352194" y="-38642"/>
                  <a:pt x="4459795" y="4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491107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7B0540-ABBA-3962-4110-C9C0B9F59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5" y="2076450"/>
            <a:ext cx="4057650" cy="3962400"/>
          </a:xfrm>
          <a:prstGeom prst="rect">
            <a:avLst/>
          </a:prstGeom>
        </p:spPr>
      </p:pic>
      <p:sp>
        <p:nvSpPr>
          <p:cNvPr id="4" name="Google Shape;1632;p40">
            <a:extLst>
              <a:ext uri="{FF2B5EF4-FFF2-40B4-BE49-F238E27FC236}">
                <a16:creationId xmlns:a16="http://schemas.microsoft.com/office/drawing/2014/main" id="{39E7200D-3D92-255E-BABB-C307AC612513}"/>
              </a:ext>
            </a:extLst>
          </p:cNvPr>
          <p:cNvSpPr txBox="1"/>
          <p:nvPr/>
        </p:nvSpPr>
        <p:spPr>
          <a:xfrm>
            <a:off x="5218950" y="1436625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EMPATHIE</a:t>
            </a:r>
            <a:endParaRPr b="1" dirty="0"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sp>
        <p:nvSpPr>
          <p:cNvPr id="5" name="Google Shape;1629;p40">
            <a:extLst>
              <a:ext uri="{FF2B5EF4-FFF2-40B4-BE49-F238E27FC236}">
                <a16:creationId xmlns:a16="http://schemas.microsoft.com/office/drawing/2014/main" id="{BFA87B7B-B826-0085-6D9A-128A1C1F2AD5}"/>
              </a:ext>
            </a:extLst>
          </p:cNvPr>
          <p:cNvSpPr txBox="1"/>
          <p:nvPr/>
        </p:nvSpPr>
        <p:spPr>
          <a:xfrm>
            <a:off x="2150775" y="3402103"/>
            <a:ext cx="163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TEST</a:t>
            </a:r>
            <a:endParaRPr b="1" dirty="0"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sp>
        <p:nvSpPr>
          <p:cNvPr id="6" name="Google Shape;1631;p40">
            <a:extLst>
              <a:ext uri="{FF2B5EF4-FFF2-40B4-BE49-F238E27FC236}">
                <a16:creationId xmlns:a16="http://schemas.microsoft.com/office/drawing/2014/main" id="{B2596320-C869-42FD-EEF5-D9516181537A}"/>
              </a:ext>
            </a:extLst>
          </p:cNvPr>
          <p:cNvSpPr txBox="1"/>
          <p:nvPr/>
        </p:nvSpPr>
        <p:spPr>
          <a:xfrm>
            <a:off x="2084475" y="5260580"/>
            <a:ext cx="180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PROTOTYPE</a:t>
            </a:r>
            <a:endParaRPr b="1" dirty="0"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sp>
        <p:nvSpPr>
          <p:cNvPr id="7" name="Google Shape;1630;p40">
            <a:extLst>
              <a:ext uri="{FF2B5EF4-FFF2-40B4-BE49-F238E27FC236}">
                <a16:creationId xmlns:a16="http://schemas.microsoft.com/office/drawing/2014/main" id="{D36BC32A-0314-2316-4E94-1DACFDC5EB56}"/>
              </a:ext>
            </a:extLst>
          </p:cNvPr>
          <p:cNvSpPr txBox="1"/>
          <p:nvPr/>
        </p:nvSpPr>
        <p:spPr>
          <a:xfrm>
            <a:off x="8201025" y="5260580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IDEATION</a:t>
            </a:r>
            <a:endParaRPr b="1" dirty="0"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sp>
        <p:nvSpPr>
          <p:cNvPr id="8" name="Google Shape;1628;p40">
            <a:extLst>
              <a:ext uri="{FF2B5EF4-FFF2-40B4-BE49-F238E27FC236}">
                <a16:creationId xmlns:a16="http://schemas.microsoft.com/office/drawing/2014/main" id="{AA6B3B49-B8C0-9338-FAF1-FAC6B8A3FFE9}"/>
              </a:ext>
            </a:extLst>
          </p:cNvPr>
          <p:cNvSpPr txBox="1"/>
          <p:nvPr/>
        </p:nvSpPr>
        <p:spPr>
          <a:xfrm>
            <a:off x="8456325" y="3402103"/>
            <a:ext cx="203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DEFINIR</a:t>
            </a:r>
            <a:endParaRPr b="1" dirty="0"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sp>
        <p:nvSpPr>
          <p:cNvPr id="9" name="Google Shape;1633;p40">
            <a:extLst>
              <a:ext uri="{FF2B5EF4-FFF2-40B4-BE49-F238E27FC236}">
                <a16:creationId xmlns:a16="http://schemas.microsoft.com/office/drawing/2014/main" id="{4B0663C3-D2E0-6005-A0E3-30EBB3E7E8EB}"/>
              </a:ext>
            </a:extLst>
          </p:cNvPr>
          <p:cNvSpPr txBox="1">
            <a:spLocks/>
          </p:cNvSpPr>
          <p:nvPr/>
        </p:nvSpPr>
        <p:spPr>
          <a:xfrm>
            <a:off x="76200" y="219755"/>
            <a:ext cx="4667249" cy="1216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fr-FR" sz="3600" b="1" dirty="0">
                <a:solidFill>
                  <a:schemeClr val="tx2"/>
                </a:solidFill>
                <a:latin typeface="Montserrat" panose="00000500000000000000" pitchFamily="2" charset="0"/>
              </a:rPr>
              <a:t>Process du design </a:t>
            </a:r>
            <a:r>
              <a:rPr lang="fr-FR" sz="3600" b="1" dirty="0" err="1">
                <a:solidFill>
                  <a:schemeClr val="tx2"/>
                </a:solidFill>
                <a:latin typeface="Montserrat" panose="00000500000000000000" pitchFamily="2" charset="0"/>
              </a:rPr>
              <a:t>thinking</a:t>
            </a:r>
            <a:endParaRPr lang="fr-FR" sz="3600" b="1" dirty="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4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>
            <a:extLst>
              <a:ext uri="{FF2B5EF4-FFF2-40B4-BE49-F238E27FC236}">
                <a16:creationId xmlns:a16="http://schemas.microsoft.com/office/drawing/2014/main" id="{B92F9570-6A7A-4C2D-981B-349F41A3DFC4}"/>
              </a:ext>
            </a:extLst>
          </p:cNvPr>
          <p:cNvSpPr/>
          <p:nvPr/>
        </p:nvSpPr>
        <p:spPr>
          <a:xfrm>
            <a:off x="5905184" y="833707"/>
            <a:ext cx="4951869" cy="4148863"/>
          </a:xfrm>
          <a:custGeom>
            <a:avLst/>
            <a:gdLst>
              <a:gd name="connsiteX0" fmla="*/ 77324 w 352425"/>
              <a:gd name="connsiteY0" fmla="*/ 31739 h 295275"/>
              <a:gd name="connsiteX1" fmla="*/ 13506 w 352425"/>
              <a:gd name="connsiteY1" fmla="*/ 191759 h 295275"/>
              <a:gd name="connsiteX2" fmla="*/ 337356 w 352425"/>
              <a:gd name="connsiteY2" fmla="*/ 234622 h 295275"/>
              <a:gd name="connsiteX3" fmla="*/ 77324 w 352425"/>
              <a:gd name="connsiteY3" fmla="*/ 31739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25" h="295275">
                <a:moveTo>
                  <a:pt x="77324" y="31739"/>
                </a:moveTo>
                <a:cubicBezTo>
                  <a:pt x="77324" y="31739"/>
                  <a:pt x="-17926" y="85079"/>
                  <a:pt x="13506" y="191759"/>
                </a:cubicBezTo>
                <a:cubicBezTo>
                  <a:pt x="44939" y="298439"/>
                  <a:pt x="280206" y="327014"/>
                  <a:pt x="337356" y="234622"/>
                </a:cubicBezTo>
                <a:cubicBezTo>
                  <a:pt x="395459" y="142229"/>
                  <a:pt x="264966" y="-63511"/>
                  <a:pt x="77324" y="3173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034304-45AA-46F8-8E7D-11E190C2C2D8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38E492-5528-4AD1-A047-949078C52BC9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FA19380-7B32-45F6-AE2D-39A2D7DB9AE5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AC3CBFE-A585-4B42-BAC8-2F869744BECC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D64BD9C-0100-44D2-BDEF-2004F997F777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sp>
        <p:nvSpPr>
          <p:cNvPr id="10" name="Graphic 10">
            <a:extLst>
              <a:ext uri="{FF2B5EF4-FFF2-40B4-BE49-F238E27FC236}">
                <a16:creationId xmlns:a16="http://schemas.microsoft.com/office/drawing/2014/main" id="{188DB2F1-3EAC-4D33-A1B5-CA87D61015C7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  <a:effectLst>
            <a:outerShdw blurRad="6858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4D6D3-5D68-45CA-AF4F-E15CFAEDEF3C}"/>
              </a:ext>
            </a:extLst>
          </p:cNvPr>
          <p:cNvSpPr txBox="1"/>
          <p:nvPr/>
        </p:nvSpPr>
        <p:spPr>
          <a:xfrm>
            <a:off x="1882400" y="1182118"/>
            <a:ext cx="177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7C7A91E9-83C4-4DBA-B973-EEE9AEBECA2B}"/>
              </a:ext>
            </a:extLst>
          </p:cNvPr>
          <p:cNvSpPr/>
          <p:nvPr/>
        </p:nvSpPr>
        <p:spPr>
          <a:xfrm>
            <a:off x="2177570" y="505438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4F76A4-2DAB-A49A-EF52-8F8F12D31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t="12402" r="237" b="21176"/>
          <a:stretch/>
        </p:blipFill>
        <p:spPr>
          <a:xfrm>
            <a:off x="6036102" y="1711449"/>
            <a:ext cx="4555217" cy="4555217"/>
          </a:xfrm>
          <a:prstGeom prst="flowChartConnector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29A32FF-9F4A-BC82-1C17-0B4422758552}"/>
              </a:ext>
            </a:extLst>
          </p:cNvPr>
          <p:cNvSpPr/>
          <p:nvPr/>
        </p:nvSpPr>
        <p:spPr>
          <a:xfrm>
            <a:off x="1556186" y="3130200"/>
            <a:ext cx="4214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Étude g</a:t>
            </a:r>
            <a:r>
              <a:rPr lang="fr-FR" sz="2400" b="1" dirty="0">
                <a:solidFill>
                  <a:schemeClr val="accent2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énérale</a:t>
            </a:r>
            <a:r>
              <a:rPr lang="fr-FR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 de projet</a:t>
            </a:r>
            <a:endParaRPr lang="en-US" sz="2400" b="1" dirty="0">
              <a:solidFill>
                <a:schemeClr val="accent2"/>
              </a:solidFill>
              <a:latin typeface="Montserrat" panose="00000500000000000000" pitchFamily="2" charset="0"/>
              <a:ea typeface="Anton"/>
              <a:cs typeface="Anton"/>
              <a:sym typeface="Anton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BF4615-9662-4923-FB5E-23BE688EA99F}"/>
              </a:ext>
            </a:extLst>
          </p:cNvPr>
          <p:cNvSpPr/>
          <p:nvPr/>
        </p:nvSpPr>
        <p:spPr>
          <a:xfrm>
            <a:off x="1556185" y="3808083"/>
            <a:ext cx="325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accent2"/>
                </a:solidFill>
                <a:latin typeface="Montserrat" panose="00000500000000000000" pitchFamily="2" charset="0"/>
                <a:ea typeface="Saira Condensed"/>
                <a:cs typeface="Saira Condensed"/>
                <a:sym typeface="Saira Condensed"/>
              </a:rPr>
              <a:t>Modélisation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79795D-BCBE-7964-7153-B9A0ECEA67E2}"/>
              </a:ext>
            </a:extLst>
          </p:cNvPr>
          <p:cNvSpPr/>
          <p:nvPr/>
        </p:nvSpPr>
        <p:spPr>
          <a:xfrm>
            <a:off x="1308536" y="5650432"/>
            <a:ext cx="2792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latin typeface="Montserrat" panose="00000500000000000000" pitchFamily="50" charset="0"/>
                <a:ea typeface="Anton"/>
                <a:cs typeface="Segoe UI" panose="020B0502040204020203" pitchFamily="34" charset="0"/>
                <a:sym typeface="Anton"/>
              </a:rPr>
              <a:t>Prototypage</a:t>
            </a:r>
            <a:endParaRPr lang="fr-FR" sz="2400" dirty="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8C7B150-C76B-A099-5F73-B24C55A21EE1}"/>
              </a:ext>
            </a:extLst>
          </p:cNvPr>
          <p:cNvSpPr/>
          <p:nvPr/>
        </p:nvSpPr>
        <p:spPr>
          <a:xfrm>
            <a:off x="741614" y="3211644"/>
            <a:ext cx="294640" cy="240611"/>
          </a:xfrm>
          <a:prstGeom prst="rightArrow">
            <a:avLst>
              <a:gd name="adj1" fmla="val 50000"/>
              <a:gd name="adj2" fmla="val 11129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990AD490-30A1-0C20-CABC-8B484D001940}"/>
              </a:ext>
            </a:extLst>
          </p:cNvPr>
          <p:cNvSpPr/>
          <p:nvPr/>
        </p:nvSpPr>
        <p:spPr>
          <a:xfrm>
            <a:off x="741614" y="3895582"/>
            <a:ext cx="294640" cy="240611"/>
          </a:xfrm>
          <a:prstGeom prst="rightArrow">
            <a:avLst>
              <a:gd name="adj1" fmla="val 50000"/>
              <a:gd name="adj2" fmla="val 11129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14C7A61-E57A-F8B4-2A2C-F4A1D0B6B441}"/>
              </a:ext>
            </a:extLst>
          </p:cNvPr>
          <p:cNvSpPr/>
          <p:nvPr/>
        </p:nvSpPr>
        <p:spPr>
          <a:xfrm>
            <a:off x="741614" y="5782712"/>
            <a:ext cx="294640" cy="240611"/>
          </a:xfrm>
          <a:prstGeom prst="rightArrow">
            <a:avLst>
              <a:gd name="adj1" fmla="val 50000"/>
              <a:gd name="adj2" fmla="val 11129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79FC5F76-C462-F512-0FA0-8D7DA68F5804}"/>
              </a:ext>
            </a:extLst>
          </p:cNvPr>
          <p:cNvSpPr/>
          <p:nvPr/>
        </p:nvSpPr>
        <p:spPr>
          <a:xfrm>
            <a:off x="761147" y="4604642"/>
            <a:ext cx="294640" cy="240611"/>
          </a:xfrm>
          <a:prstGeom prst="rightArrow">
            <a:avLst>
              <a:gd name="adj1" fmla="val 50000"/>
              <a:gd name="adj2" fmla="val 11129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47AF8CA2-1153-4F79-BF90-E7966C952144}"/>
              </a:ext>
            </a:extLst>
          </p:cNvPr>
          <p:cNvSpPr/>
          <p:nvPr/>
        </p:nvSpPr>
        <p:spPr>
          <a:xfrm>
            <a:off x="723047" y="2495190"/>
            <a:ext cx="294640" cy="240611"/>
          </a:xfrm>
          <a:prstGeom prst="rightArrow">
            <a:avLst>
              <a:gd name="adj1" fmla="val 50000"/>
              <a:gd name="adj2" fmla="val 11129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A7F7F2-FAA9-33E1-5F3E-8045A7559BE1}"/>
              </a:ext>
            </a:extLst>
          </p:cNvPr>
          <p:cNvSpPr/>
          <p:nvPr/>
        </p:nvSpPr>
        <p:spPr>
          <a:xfrm>
            <a:off x="1518086" y="2397986"/>
            <a:ext cx="3359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latin typeface="Montserrat" panose="00000500000000000000" pitchFamily="50" charset="0"/>
                <a:ea typeface="Anton"/>
                <a:cs typeface="Segoe UI" panose="020B0502040204020203" pitchFamily="34" charset="0"/>
                <a:sym typeface="Anton"/>
              </a:rPr>
              <a:t>Contexte </a:t>
            </a:r>
            <a:r>
              <a:rPr lang="fr-FR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de projet</a:t>
            </a:r>
            <a:endParaRPr lang="fr-FR" sz="2400" dirty="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8C3212E-0593-E4CD-7C19-DAAADEB1AB59}"/>
              </a:ext>
            </a:extLst>
          </p:cNvPr>
          <p:cNvSpPr txBox="1"/>
          <p:nvPr/>
        </p:nvSpPr>
        <p:spPr>
          <a:xfrm>
            <a:off x="1519972" y="4497510"/>
            <a:ext cx="3253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Charte Graphique</a:t>
            </a:r>
          </a:p>
        </p:txBody>
      </p:sp>
    </p:spTree>
    <p:extLst>
      <p:ext uri="{BB962C8B-B14F-4D97-AF65-F5344CB8AC3E}">
        <p14:creationId xmlns:p14="http://schemas.microsoft.com/office/powerpoint/2010/main" val="397657108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7E6B19A-2DC1-48E2-86AA-F96F3D9D665E}"/>
              </a:ext>
            </a:extLst>
          </p:cNvPr>
          <p:cNvSpPr/>
          <p:nvPr/>
        </p:nvSpPr>
        <p:spPr>
          <a:xfrm rot="16200000">
            <a:off x="4641518" y="-694551"/>
            <a:ext cx="2908966" cy="12192001"/>
          </a:xfrm>
          <a:custGeom>
            <a:avLst/>
            <a:gdLst>
              <a:gd name="connsiteX0" fmla="*/ 0 w 4567865"/>
              <a:gd name="connsiteY0" fmla="*/ 0 h 6858000"/>
              <a:gd name="connsiteX1" fmla="*/ 233428 w 4567865"/>
              <a:gd name="connsiteY1" fmla="*/ 0 h 6858000"/>
              <a:gd name="connsiteX2" fmla="*/ 703566 w 4567865"/>
              <a:gd name="connsiteY2" fmla="*/ 0 h 6858000"/>
              <a:gd name="connsiteX3" fmla="*/ 1490645 w 4567865"/>
              <a:gd name="connsiteY3" fmla="*/ 0 h 6858000"/>
              <a:gd name="connsiteX4" fmla="*/ 2856457 w 4567865"/>
              <a:gd name="connsiteY4" fmla="*/ 0 h 6858000"/>
              <a:gd name="connsiteX5" fmla="*/ 2856457 w 4567865"/>
              <a:gd name="connsiteY5" fmla="*/ 27388 h 6858000"/>
              <a:gd name="connsiteX6" fmla="*/ 2995598 w 4567865"/>
              <a:gd name="connsiteY6" fmla="*/ 81735 h 6858000"/>
              <a:gd name="connsiteX7" fmla="*/ 3512645 w 4567865"/>
              <a:gd name="connsiteY7" fmla="*/ 421250 h 6858000"/>
              <a:gd name="connsiteX8" fmla="*/ 4207995 w 4567865"/>
              <a:gd name="connsiteY8" fmla="*/ 1146708 h 6858000"/>
              <a:gd name="connsiteX9" fmla="*/ 4434697 w 4567865"/>
              <a:gd name="connsiteY9" fmla="*/ 2113986 h 6858000"/>
              <a:gd name="connsiteX10" fmla="*/ 4081308 w 4567865"/>
              <a:gd name="connsiteY10" fmla="*/ 2978733 h 6858000"/>
              <a:gd name="connsiteX11" fmla="*/ 4104169 w 4567865"/>
              <a:gd name="connsiteY11" fmla="*/ 3872497 h 6858000"/>
              <a:gd name="connsiteX12" fmla="*/ 4461368 w 4567865"/>
              <a:gd name="connsiteY12" fmla="*/ 4187830 h 6858000"/>
              <a:gd name="connsiteX13" fmla="*/ 4559480 w 4567865"/>
              <a:gd name="connsiteY13" fmla="*/ 4343561 h 6858000"/>
              <a:gd name="connsiteX14" fmla="*/ 4393739 w 4567865"/>
              <a:gd name="connsiteY14" fmla="*/ 4730472 h 6858000"/>
              <a:gd name="connsiteX15" fmla="*/ 4115599 w 4567865"/>
              <a:gd name="connsiteY15" fmla="*/ 5066118 h 6858000"/>
              <a:gd name="connsiteX16" fmla="*/ 4148937 w 4567865"/>
              <a:gd name="connsiteY16" fmla="*/ 5717096 h 6858000"/>
              <a:gd name="connsiteX17" fmla="*/ 3746968 w 4567865"/>
              <a:gd name="connsiteY17" fmla="*/ 6157208 h 6858000"/>
              <a:gd name="connsiteX18" fmla="*/ 3169733 w 4567865"/>
              <a:gd name="connsiteY18" fmla="*/ 6375812 h 6858000"/>
              <a:gd name="connsiteX19" fmla="*/ 2884308 w 4567865"/>
              <a:gd name="connsiteY19" fmla="*/ 6637213 h 6858000"/>
              <a:gd name="connsiteX20" fmla="*/ 2856457 w 4567865"/>
              <a:gd name="connsiteY20" fmla="*/ 6695501 h 6858000"/>
              <a:gd name="connsiteX21" fmla="*/ 2856457 w 4567865"/>
              <a:gd name="connsiteY21" fmla="*/ 6858000 h 6858000"/>
              <a:gd name="connsiteX22" fmla="*/ 1490645 w 4567865"/>
              <a:gd name="connsiteY22" fmla="*/ 6858000 h 6858000"/>
              <a:gd name="connsiteX23" fmla="*/ 703566 w 4567865"/>
              <a:gd name="connsiteY23" fmla="*/ 6858000 h 6858000"/>
              <a:gd name="connsiteX24" fmla="*/ 233428 w 4567865"/>
              <a:gd name="connsiteY24" fmla="*/ 6858000 h 6858000"/>
              <a:gd name="connsiteX25" fmla="*/ 0 w 4567865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67865" h="6858000">
                <a:moveTo>
                  <a:pt x="0" y="0"/>
                </a:moveTo>
                <a:lnTo>
                  <a:pt x="233428" y="0"/>
                </a:lnTo>
                <a:lnTo>
                  <a:pt x="703566" y="0"/>
                </a:lnTo>
                <a:lnTo>
                  <a:pt x="1490645" y="0"/>
                </a:lnTo>
                <a:lnTo>
                  <a:pt x="2856457" y="0"/>
                </a:lnTo>
                <a:lnTo>
                  <a:pt x="2856457" y="27388"/>
                </a:lnTo>
                <a:lnTo>
                  <a:pt x="2995598" y="81735"/>
                </a:lnTo>
                <a:cubicBezTo>
                  <a:pt x="3180807" y="169334"/>
                  <a:pt x="3350477" y="292843"/>
                  <a:pt x="3512645" y="421250"/>
                </a:cubicBezTo>
                <a:cubicBezTo>
                  <a:pt x="3775544" y="630182"/>
                  <a:pt x="4027966" y="861361"/>
                  <a:pt x="4207995" y="1146708"/>
                </a:cubicBezTo>
                <a:cubicBezTo>
                  <a:pt x="4388024" y="1432055"/>
                  <a:pt x="4491849" y="1779308"/>
                  <a:pt x="4434697" y="2113986"/>
                </a:cubicBezTo>
                <a:cubicBezTo>
                  <a:pt x="4382309" y="2422548"/>
                  <a:pt x="4201327" y="2690484"/>
                  <a:pt x="4081308" y="2978733"/>
                </a:cubicBezTo>
                <a:cubicBezTo>
                  <a:pt x="3962241" y="3266982"/>
                  <a:pt x="3912709" y="3626809"/>
                  <a:pt x="4104169" y="3872497"/>
                </a:cubicBezTo>
                <a:cubicBezTo>
                  <a:pt x="4202279" y="3998243"/>
                  <a:pt x="4349923" y="4073691"/>
                  <a:pt x="4461368" y="4187830"/>
                </a:cubicBezTo>
                <a:cubicBezTo>
                  <a:pt x="4505185" y="4232325"/>
                  <a:pt x="4543286" y="4283591"/>
                  <a:pt x="4559480" y="4343561"/>
                </a:cubicBezTo>
                <a:cubicBezTo>
                  <a:pt x="4597581" y="4486719"/>
                  <a:pt x="4499470" y="4628909"/>
                  <a:pt x="4393739" y="4730472"/>
                </a:cubicBezTo>
                <a:cubicBezTo>
                  <a:pt x="4287055" y="4832037"/>
                  <a:pt x="4160368" y="4925862"/>
                  <a:pt x="4115599" y="5066118"/>
                </a:cubicBezTo>
                <a:cubicBezTo>
                  <a:pt x="4047969" y="5274083"/>
                  <a:pt x="4184182" y="5500427"/>
                  <a:pt x="4148937" y="5717096"/>
                </a:cubicBezTo>
                <a:cubicBezTo>
                  <a:pt x="4115599" y="5923126"/>
                  <a:pt x="3935570" y="6073054"/>
                  <a:pt x="3746968" y="6157208"/>
                </a:cubicBezTo>
                <a:cubicBezTo>
                  <a:pt x="3559320" y="6241360"/>
                  <a:pt x="3352620" y="6281019"/>
                  <a:pt x="3169733" y="6375812"/>
                </a:cubicBezTo>
                <a:cubicBezTo>
                  <a:pt x="3055429" y="6435662"/>
                  <a:pt x="2948195" y="6526496"/>
                  <a:pt x="2884308" y="6637213"/>
                </a:cubicBezTo>
                <a:lnTo>
                  <a:pt x="2856457" y="6695501"/>
                </a:lnTo>
                <a:lnTo>
                  <a:pt x="2856457" y="6858000"/>
                </a:lnTo>
                <a:lnTo>
                  <a:pt x="1490645" y="6858000"/>
                </a:lnTo>
                <a:lnTo>
                  <a:pt x="703566" y="6858000"/>
                </a:lnTo>
                <a:lnTo>
                  <a:pt x="2334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87C960-28DA-443B-8003-86F65BB7A06B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877B3DE-81EA-4689-83DA-71F90A482AC2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1665DC-C07E-4B6C-99CB-5D5524C837DD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458BF30-D631-4B33-B7C7-C4ADBC019B09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2252C12-C533-4C41-B940-BE8CC217228A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wonderful serenity has taken</a:t>
            </a:r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2A64F86C-7D8D-41CB-8C04-167464155A8F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  <a:effectLst>
            <a:outerShdw blurRad="6858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485D19-C764-4815-87CC-575BEACD0AC9}"/>
              </a:ext>
            </a:extLst>
          </p:cNvPr>
          <p:cNvSpPr txBox="1"/>
          <p:nvPr/>
        </p:nvSpPr>
        <p:spPr>
          <a:xfrm>
            <a:off x="4552950" y="801835"/>
            <a:ext cx="328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chemeClr val="accent2"/>
                </a:solidFill>
                <a:latin typeface="Montserrat" panose="00000500000000000000" pitchFamily="2" charset="0"/>
                <a:ea typeface="Saira Condensed"/>
                <a:cs typeface="Saira Condensed"/>
                <a:sym typeface="Saira Condensed"/>
              </a:rPr>
              <a:t>Modélisation</a:t>
            </a:r>
          </a:p>
        </p:txBody>
      </p:sp>
      <p:sp>
        <p:nvSpPr>
          <p:cNvPr id="24" name="Graphic 16">
            <a:extLst>
              <a:ext uri="{FF2B5EF4-FFF2-40B4-BE49-F238E27FC236}">
                <a16:creationId xmlns:a16="http://schemas.microsoft.com/office/drawing/2014/main" id="{B55EE9A9-9C3E-42C3-8E49-959BE9A97D70}"/>
              </a:ext>
            </a:extLst>
          </p:cNvPr>
          <p:cNvSpPr/>
          <p:nvPr/>
        </p:nvSpPr>
        <p:spPr>
          <a:xfrm>
            <a:off x="5939631" y="273991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E45084F5-868E-493F-9DDF-A2D8F6C24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8" t="47414" r="66964" b="14669"/>
          <a:stretch>
            <a:fillRect/>
          </a:stretch>
        </p:blipFill>
        <p:spPr>
          <a:xfrm>
            <a:off x="1023582" y="3183388"/>
            <a:ext cx="2600343" cy="2600344"/>
          </a:xfrm>
          <a:custGeom>
            <a:avLst/>
            <a:gdLst>
              <a:gd name="connsiteX0" fmla="*/ 749783 w 2600343"/>
              <a:gd name="connsiteY0" fmla="*/ 0 h 2600344"/>
              <a:gd name="connsiteX1" fmla="*/ 1850560 w 2600343"/>
              <a:gd name="connsiteY1" fmla="*/ 0 h 2600344"/>
              <a:gd name="connsiteX2" fmla="*/ 2600343 w 2600343"/>
              <a:gd name="connsiteY2" fmla="*/ 749783 h 2600344"/>
              <a:gd name="connsiteX3" fmla="*/ 2600343 w 2600343"/>
              <a:gd name="connsiteY3" fmla="*/ 1850561 h 2600344"/>
              <a:gd name="connsiteX4" fmla="*/ 1850560 w 2600343"/>
              <a:gd name="connsiteY4" fmla="*/ 2600344 h 2600344"/>
              <a:gd name="connsiteX5" fmla="*/ 749783 w 2600343"/>
              <a:gd name="connsiteY5" fmla="*/ 2600344 h 2600344"/>
              <a:gd name="connsiteX6" fmla="*/ 0 w 2600343"/>
              <a:gd name="connsiteY6" fmla="*/ 1850561 h 2600344"/>
              <a:gd name="connsiteX7" fmla="*/ 0 w 2600343"/>
              <a:gd name="connsiteY7" fmla="*/ 749783 h 2600344"/>
              <a:gd name="connsiteX8" fmla="*/ 749783 w 2600343"/>
              <a:gd name="connsiteY8" fmla="*/ 0 h 260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43" h="2600344">
                <a:moveTo>
                  <a:pt x="749783" y="0"/>
                </a:moveTo>
                <a:lnTo>
                  <a:pt x="1850560" y="0"/>
                </a:lnTo>
                <a:cubicBezTo>
                  <a:pt x="2264654" y="0"/>
                  <a:pt x="2600343" y="335689"/>
                  <a:pt x="2600343" y="749783"/>
                </a:cubicBezTo>
                <a:lnTo>
                  <a:pt x="2600343" y="1850561"/>
                </a:lnTo>
                <a:cubicBezTo>
                  <a:pt x="2600343" y="2264655"/>
                  <a:pt x="2264654" y="2600344"/>
                  <a:pt x="1850560" y="2600344"/>
                </a:cubicBezTo>
                <a:lnTo>
                  <a:pt x="749783" y="2600344"/>
                </a:lnTo>
                <a:cubicBezTo>
                  <a:pt x="335689" y="2600344"/>
                  <a:pt x="0" y="2264655"/>
                  <a:pt x="0" y="1850561"/>
                </a:cubicBezTo>
                <a:lnTo>
                  <a:pt x="0" y="749783"/>
                </a:lnTo>
                <a:cubicBezTo>
                  <a:pt x="0" y="335689"/>
                  <a:pt x="335689" y="0"/>
                  <a:pt x="749783" y="0"/>
                </a:cubicBezTo>
                <a:close/>
              </a:path>
            </a:pathLst>
          </a:custGeom>
        </p:spPr>
      </p:pic>
      <p:pic>
        <p:nvPicPr>
          <p:cNvPr id="27" name="Picture 26" hidden="1">
            <a:extLst>
              <a:ext uri="{FF2B5EF4-FFF2-40B4-BE49-F238E27FC236}">
                <a16:creationId xmlns:a16="http://schemas.microsoft.com/office/drawing/2014/main" id="{248720F1-F6C8-490E-818A-8EE7349F5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4" t="47414" r="11708" b="14669"/>
          <a:stretch>
            <a:fillRect/>
          </a:stretch>
        </p:blipFill>
        <p:spPr>
          <a:xfrm>
            <a:off x="8864460" y="2911034"/>
            <a:ext cx="2600343" cy="2600344"/>
          </a:xfrm>
          <a:custGeom>
            <a:avLst/>
            <a:gdLst>
              <a:gd name="connsiteX0" fmla="*/ 749783 w 2600343"/>
              <a:gd name="connsiteY0" fmla="*/ 0 h 2600344"/>
              <a:gd name="connsiteX1" fmla="*/ 1850560 w 2600343"/>
              <a:gd name="connsiteY1" fmla="*/ 0 h 2600344"/>
              <a:gd name="connsiteX2" fmla="*/ 2600343 w 2600343"/>
              <a:gd name="connsiteY2" fmla="*/ 749783 h 2600344"/>
              <a:gd name="connsiteX3" fmla="*/ 2600343 w 2600343"/>
              <a:gd name="connsiteY3" fmla="*/ 1850561 h 2600344"/>
              <a:gd name="connsiteX4" fmla="*/ 1850560 w 2600343"/>
              <a:gd name="connsiteY4" fmla="*/ 2600344 h 2600344"/>
              <a:gd name="connsiteX5" fmla="*/ 749783 w 2600343"/>
              <a:gd name="connsiteY5" fmla="*/ 2600344 h 2600344"/>
              <a:gd name="connsiteX6" fmla="*/ 0 w 2600343"/>
              <a:gd name="connsiteY6" fmla="*/ 1850561 h 2600344"/>
              <a:gd name="connsiteX7" fmla="*/ 0 w 2600343"/>
              <a:gd name="connsiteY7" fmla="*/ 749783 h 2600344"/>
              <a:gd name="connsiteX8" fmla="*/ 749783 w 2600343"/>
              <a:gd name="connsiteY8" fmla="*/ 0 h 260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0343" h="2600344">
                <a:moveTo>
                  <a:pt x="749783" y="0"/>
                </a:moveTo>
                <a:lnTo>
                  <a:pt x="1850560" y="0"/>
                </a:lnTo>
                <a:cubicBezTo>
                  <a:pt x="2264654" y="0"/>
                  <a:pt x="2600343" y="335689"/>
                  <a:pt x="2600343" y="749783"/>
                </a:cubicBezTo>
                <a:lnTo>
                  <a:pt x="2600343" y="1850561"/>
                </a:lnTo>
                <a:cubicBezTo>
                  <a:pt x="2600343" y="2264655"/>
                  <a:pt x="2264654" y="2600344"/>
                  <a:pt x="1850560" y="2600344"/>
                </a:cubicBezTo>
                <a:lnTo>
                  <a:pt x="749783" y="2600344"/>
                </a:lnTo>
                <a:cubicBezTo>
                  <a:pt x="335689" y="2600344"/>
                  <a:pt x="0" y="2264655"/>
                  <a:pt x="0" y="1850561"/>
                </a:cubicBezTo>
                <a:lnTo>
                  <a:pt x="0" y="749783"/>
                </a:lnTo>
                <a:cubicBezTo>
                  <a:pt x="0" y="335689"/>
                  <a:pt x="335689" y="0"/>
                  <a:pt x="749783" y="0"/>
                </a:cubicBezTo>
                <a:close/>
              </a:path>
            </a:pathLst>
          </a:cu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1F81815-D990-E857-FF1B-EEE70BE25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995" r="30323" b="-995"/>
          <a:stretch/>
        </p:blipFill>
        <p:spPr>
          <a:xfrm>
            <a:off x="542497" y="3034858"/>
            <a:ext cx="3074400" cy="3074400"/>
          </a:xfrm>
          <a:prstGeom prst="round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D419E71-B1C2-5DAF-D74B-5B2717027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366" r="24230" b="-366"/>
          <a:stretch/>
        </p:blipFill>
        <p:spPr>
          <a:xfrm>
            <a:off x="8575103" y="2825308"/>
            <a:ext cx="3074400" cy="3074400"/>
          </a:xfrm>
          <a:prstGeom prst="round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E62FC68-C1DF-16D4-306C-DD7612E752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849" r="221" b="17289"/>
          <a:stretch/>
        </p:blipFill>
        <p:spPr>
          <a:xfrm>
            <a:off x="4207397" y="2197078"/>
            <a:ext cx="3683231" cy="36832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1015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1750577-2041-49E2-9085-F5D3ED3A1361}"/>
              </a:ext>
            </a:extLst>
          </p:cNvPr>
          <p:cNvSpPr/>
          <p:nvPr/>
        </p:nvSpPr>
        <p:spPr>
          <a:xfrm rot="16200000">
            <a:off x="69802" y="-69802"/>
            <a:ext cx="5499196" cy="5638800"/>
          </a:xfrm>
          <a:custGeom>
            <a:avLst/>
            <a:gdLst>
              <a:gd name="connsiteX0" fmla="*/ 0 w 5065889"/>
              <a:gd name="connsiteY0" fmla="*/ 0 h 5194493"/>
              <a:gd name="connsiteX1" fmla="*/ 5065889 w 5065889"/>
              <a:gd name="connsiteY1" fmla="*/ 0 h 5194493"/>
              <a:gd name="connsiteX2" fmla="*/ 5065889 w 5065889"/>
              <a:gd name="connsiteY2" fmla="*/ 5194493 h 5194493"/>
              <a:gd name="connsiteX3" fmla="*/ 5043747 w 5065889"/>
              <a:gd name="connsiteY3" fmla="*/ 5097336 h 5194493"/>
              <a:gd name="connsiteX4" fmla="*/ 4431957 w 5065889"/>
              <a:gd name="connsiteY4" fmla="*/ 4316659 h 5194493"/>
              <a:gd name="connsiteX5" fmla="*/ 3929219 w 5065889"/>
              <a:gd name="connsiteY5" fmla="*/ 3998358 h 5194493"/>
              <a:gd name="connsiteX6" fmla="*/ 3844437 w 5065889"/>
              <a:gd name="connsiteY6" fmla="*/ 3291847 h 5194493"/>
              <a:gd name="connsiteX7" fmla="*/ 4033337 w 5065889"/>
              <a:gd name="connsiteY7" fmla="*/ 2577900 h 5194493"/>
              <a:gd name="connsiteX8" fmla="*/ 3726934 w 5065889"/>
              <a:gd name="connsiteY8" fmla="*/ 1960634 h 5194493"/>
              <a:gd name="connsiteX9" fmla="*/ 3134953 w 5065889"/>
              <a:gd name="connsiteY9" fmla="*/ 1868415 h 5194493"/>
              <a:gd name="connsiteX10" fmla="*/ 2725920 w 5065889"/>
              <a:gd name="connsiteY10" fmla="*/ 1193140 h 5194493"/>
              <a:gd name="connsiteX11" fmla="*/ 1934629 w 5065889"/>
              <a:gd name="connsiteY11" fmla="*/ 758822 h 5194493"/>
              <a:gd name="connsiteX12" fmla="*/ 734306 w 5065889"/>
              <a:gd name="connsiteY12" fmla="*/ 944745 h 5194493"/>
              <a:gd name="connsiteX13" fmla="*/ 212231 w 5065889"/>
              <a:gd name="connsiteY13" fmla="*/ 254596 h 5194493"/>
              <a:gd name="connsiteX14" fmla="*/ 75857 w 5065889"/>
              <a:gd name="connsiteY14" fmla="*/ 70857 h 519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65889" h="5194493">
                <a:moveTo>
                  <a:pt x="0" y="0"/>
                </a:moveTo>
                <a:lnTo>
                  <a:pt x="5065889" y="0"/>
                </a:lnTo>
                <a:lnTo>
                  <a:pt x="5065889" y="5194493"/>
                </a:lnTo>
                <a:lnTo>
                  <a:pt x="5043747" y="5097336"/>
                </a:lnTo>
                <a:cubicBezTo>
                  <a:pt x="4949615" y="4772009"/>
                  <a:pt x="4726088" y="4484548"/>
                  <a:pt x="4431957" y="4316659"/>
                </a:cubicBezTo>
                <a:cubicBezTo>
                  <a:pt x="4257931" y="4218492"/>
                  <a:pt x="4055647" y="4154533"/>
                  <a:pt x="3929219" y="3998358"/>
                </a:cubicBezTo>
                <a:cubicBezTo>
                  <a:pt x="3774531" y="3807972"/>
                  <a:pt x="3783455" y="3529829"/>
                  <a:pt x="3844437" y="3291847"/>
                </a:cubicBezTo>
                <a:cubicBezTo>
                  <a:pt x="3905421" y="3052378"/>
                  <a:pt x="4012513" y="2823320"/>
                  <a:pt x="4033337" y="2577900"/>
                </a:cubicBezTo>
                <a:cubicBezTo>
                  <a:pt x="4054160" y="2332481"/>
                  <a:pt x="3955992" y="2051363"/>
                  <a:pt x="3726934" y="1960634"/>
                </a:cubicBezTo>
                <a:cubicBezTo>
                  <a:pt x="3539523" y="1886264"/>
                  <a:pt x="3316415" y="1956171"/>
                  <a:pt x="3134953" y="1868415"/>
                </a:cubicBezTo>
                <a:cubicBezTo>
                  <a:pt x="2892507" y="1750911"/>
                  <a:pt x="2855324" y="1429635"/>
                  <a:pt x="2725920" y="1193140"/>
                </a:cubicBezTo>
                <a:cubicBezTo>
                  <a:pt x="2572719" y="913511"/>
                  <a:pt x="2251443" y="737999"/>
                  <a:pt x="1934629" y="758822"/>
                </a:cubicBezTo>
                <a:cubicBezTo>
                  <a:pt x="1522622" y="787082"/>
                  <a:pt x="1112103" y="1112821"/>
                  <a:pt x="734306" y="944745"/>
                </a:cubicBezTo>
                <a:cubicBezTo>
                  <a:pt x="465088" y="824268"/>
                  <a:pt x="356509" y="510428"/>
                  <a:pt x="212231" y="254596"/>
                </a:cubicBezTo>
                <a:cubicBezTo>
                  <a:pt x="175790" y="190638"/>
                  <a:pt x="129217" y="127424"/>
                  <a:pt x="75857" y="70857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19E214-6231-4A51-8AEC-BCFFB6D324BF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A32096B-DDD0-41EB-9670-64F3AFEC203D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F51541-FCAA-4FCA-9833-5FD761E37BB2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517DC86-8873-490F-9C39-291C31F891FE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D2BEB-974B-4294-A5CF-682CF8AC5497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Elkaissi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CBC4817C-A31B-4837-A744-AE1E20FFBC98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28C26-D713-417C-A541-235D14412477}"/>
              </a:ext>
            </a:extLst>
          </p:cNvPr>
          <p:cNvSpPr txBox="1"/>
          <p:nvPr/>
        </p:nvSpPr>
        <p:spPr>
          <a:xfrm>
            <a:off x="7079049" y="1182785"/>
            <a:ext cx="305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</a:p>
          <a:p>
            <a:r>
              <a:rPr lang="en-US" sz="3600" b="1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Wild Animal</a:t>
            </a:r>
            <a:endParaRPr lang="id-ID" sz="3600" b="1" i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Graphic 16">
            <a:extLst>
              <a:ext uri="{FF2B5EF4-FFF2-40B4-BE49-F238E27FC236}">
                <a16:creationId xmlns:a16="http://schemas.microsoft.com/office/drawing/2014/main" id="{B83F96B7-BE67-4066-82F0-05E1A70184B1}"/>
              </a:ext>
            </a:extLst>
          </p:cNvPr>
          <p:cNvSpPr/>
          <p:nvPr/>
        </p:nvSpPr>
        <p:spPr>
          <a:xfrm>
            <a:off x="7755378" y="601498"/>
            <a:ext cx="272816" cy="240102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2FB591-A5CE-4F2B-AC02-3B09F6FD2E62}"/>
              </a:ext>
            </a:extLst>
          </p:cNvPr>
          <p:cNvSpPr/>
          <p:nvPr/>
        </p:nvSpPr>
        <p:spPr>
          <a:xfrm>
            <a:off x="6743459" y="2585635"/>
            <a:ext cx="4792300" cy="3019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Les gens ne savent plus où être chassés et où ne pas être chassés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Les gens ne savent pas comment traiter les animaux pour les chasser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n'y a pas de définition des associations dans lesquelles la chasse est possible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taken possession of m wonderful serenity has taken possession of my serenity has taken possession of my entire soul serenity has taken like these sweet mornings of</a:t>
            </a:r>
            <a:r>
              <a:rPr lang="id-ID" sz="16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serenity has taken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81ACAF-E832-4902-9B6A-A7D3A85F31F4}"/>
              </a:ext>
            </a:extLst>
          </p:cNvPr>
          <p:cNvGrpSpPr/>
          <p:nvPr/>
        </p:nvGrpSpPr>
        <p:grpSpPr>
          <a:xfrm>
            <a:off x="3709696" y="6303212"/>
            <a:ext cx="2792771" cy="307777"/>
            <a:chOff x="1027130" y="5331023"/>
            <a:chExt cx="2792771" cy="3077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80C225D1-8552-4B17-9DFC-2F0CC71782E9}"/>
                </a:ext>
              </a:extLst>
            </p:cNvPr>
            <p:cNvSpPr/>
            <p:nvPr/>
          </p:nvSpPr>
          <p:spPr>
            <a:xfrm>
              <a:off x="1027130" y="5342021"/>
              <a:ext cx="2792771" cy="296779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5CC253-6A1B-4C74-B70B-44B33CEE39F9}"/>
                </a:ext>
              </a:extLst>
            </p:cNvPr>
            <p:cNvSpPr/>
            <p:nvPr/>
          </p:nvSpPr>
          <p:spPr>
            <a:xfrm>
              <a:off x="1142038" y="5331023"/>
              <a:ext cx="24072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Go To The Option Here</a:t>
              </a:r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CC8EE16F-B7AF-8C80-C483-C9C00D3BB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995" r="30323" b="623"/>
          <a:stretch/>
        </p:blipFill>
        <p:spPr>
          <a:xfrm>
            <a:off x="412085" y="410730"/>
            <a:ext cx="5638800" cy="554760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37987823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1750577-2041-49E2-9085-F5D3ED3A1361}"/>
              </a:ext>
            </a:extLst>
          </p:cNvPr>
          <p:cNvSpPr/>
          <p:nvPr/>
        </p:nvSpPr>
        <p:spPr>
          <a:xfrm rot="16200000">
            <a:off x="69802" y="-69802"/>
            <a:ext cx="5499196" cy="5638800"/>
          </a:xfrm>
          <a:custGeom>
            <a:avLst/>
            <a:gdLst>
              <a:gd name="connsiteX0" fmla="*/ 0 w 5065889"/>
              <a:gd name="connsiteY0" fmla="*/ 0 h 5194493"/>
              <a:gd name="connsiteX1" fmla="*/ 5065889 w 5065889"/>
              <a:gd name="connsiteY1" fmla="*/ 0 h 5194493"/>
              <a:gd name="connsiteX2" fmla="*/ 5065889 w 5065889"/>
              <a:gd name="connsiteY2" fmla="*/ 5194493 h 5194493"/>
              <a:gd name="connsiteX3" fmla="*/ 5043747 w 5065889"/>
              <a:gd name="connsiteY3" fmla="*/ 5097336 h 5194493"/>
              <a:gd name="connsiteX4" fmla="*/ 4431957 w 5065889"/>
              <a:gd name="connsiteY4" fmla="*/ 4316659 h 5194493"/>
              <a:gd name="connsiteX5" fmla="*/ 3929219 w 5065889"/>
              <a:gd name="connsiteY5" fmla="*/ 3998358 h 5194493"/>
              <a:gd name="connsiteX6" fmla="*/ 3844437 w 5065889"/>
              <a:gd name="connsiteY6" fmla="*/ 3291847 h 5194493"/>
              <a:gd name="connsiteX7" fmla="*/ 4033337 w 5065889"/>
              <a:gd name="connsiteY7" fmla="*/ 2577900 h 5194493"/>
              <a:gd name="connsiteX8" fmla="*/ 3726934 w 5065889"/>
              <a:gd name="connsiteY8" fmla="*/ 1960634 h 5194493"/>
              <a:gd name="connsiteX9" fmla="*/ 3134953 w 5065889"/>
              <a:gd name="connsiteY9" fmla="*/ 1868415 h 5194493"/>
              <a:gd name="connsiteX10" fmla="*/ 2725920 w 5065889"/>
              <a:gd name="connsiteY10" fmla="*/ 1193140 h 5194493"/>
              <a:gd name="connsiteX11" fmla="*/ 1934629 w 5065889"/>
              <a:gd name="connsiteY11" fmla="*/ 758822 h 5194493"/>
              <a:gd name="connsiteX12" fmla="*/ 734306 w 5065889"/>
              <a:gd name="connsiteY12" fmla="*/ 944745 h 5194493"/>
              <a:gd name="connsiteX13" fmla="*/ 212231 w 5065889"/>
              <a:gd name="connsiteY13" fmla="*/ 254596 h 5194493"/>
              <a:gd name="connsiteX14" fmla="*/ 75857 w 5065889"/>
              <a:gd name="connsiteY14" fmla="*/ 70857 h 519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65889" h="5194493">
                <a:moveTo>
                  <a:pt x="0" y="0"/>
                </a:moveTo>
                <a:lnTo>
                  <a:pt x="5065889" y="0"/>
                </a:lnTo>
                <a:lnTo>
                  <a:pt x="5065889" y="5194493"/>
                </a:lnTo>
                <a:lnTo>
                  <a:pt x="5043747" y="5097336"/>
                </a:lnTo>
                <a:cubicBezTo>
                  <a:pt x="4949615" y="4772009"/>
                  <a:pt x="4726088" y="4484548"/>
                  <a:pt x="4431957" y="4316659"/>
                </a:cubicBezTo>
                <a:cubicBezTo>
                  <a:pt x="4257931" y="4218492"/>
                  <a:pt x="4055647" y="4154533"/>
                  <a:pt x="3929219" y="3998358"/>
                </a:cubicBezTo>
                <a:cubicBezTo>
                  <a:pt x="3774531" y="3807972"/>
                  <a:pt x="3783455" y="3529829"/>
                  <a:pt x="3844437" y="3291847"/>
                </a:cubicBezTo>
                <a:cubicBezTo>
                  <a:pt x="3905421" y="3052378"/>
                  <a:pt x="4012513" y="2823320"/>
                  <a:pt x="4033337" y="2577900"/>
                </a:cubicBezTo>
                <a:cubicBezTo>
                  <a:pt x="4054160" y="2332481"/>
                  <a:pt x="3955992" y="2051363"/>
                  <a:pt x="3726934" y="1960634"/>
                </a:cubicBezTo>
                <a:cubicBezTo>
                  <a:pt x="3539523" y="1886264"/>
                  <a:pt x="3316415" y="1956171"/>
                  <a:pt x="3134953" y="1868415"/>
                </a:cubicBezTo>
                <a:cubicBezTo>
                  <a:pt x="2892507" y="1750911"/>
                  <a:pt x="2855324" y="1429635"/>
                  <a:pt x="2725920" y="1193140"/>
                </a:cubicBezTo>
                <a:cubicBezTo>
                  <a:pt x="2572719" y="913511"/>
                  <a:pt x="2251443" y="737999"/>
                  <a:pt x="1934629" y="758822"/>
                </a:cubicBezTo>
                <a:cubicBezTo>
                  <a:pt x="1522622" y="787082"/>
                  <a:pt x="1112103" y="1112821"/>
                  <a:pt x="734306" y="944745"/>
                </a:cubicBezTo>
                <a:cubicBezTo>
                  <a:pt x="465088" y="824268"/>
                  <a:pt x="356509" y="510428"/>
                  <a:pt x="212231" y="254596"/>
                </a:cubicBezTo>
                <a:cubicBezTo>
                  <a:pt x="175790" y="190638"/>
                  <a:pt x="129217" y="127424"/>
                  <a:pt x="75857" y="70857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19E214-6231-4A51-8AEC-BCFFB6D324BF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A32096B-DDD0-41EB-9670-64F3AFEC203D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F51541-FCAA-4FCA-9833-5FD761E37BB2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517DC86-8873-490F-9C39-291C31F891FE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D2BEB-974B-4294-A5CF-682CF8AC5497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Elkaissi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CBC4817C-A31B-4837-A744-AE1E20FFBC98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6">
            <a:extLst>
              <a:ext uri="{FF2B5EF4-FFF2-40B4-BE49-F238E27FC236}">
                <a16:creationId xmlns:a16="http://schemas.microsoft.com/office/drawing/2014/main" id="{B83F96B7-BE67-4066-82F0-05E1A70184B1}"/>
              </a:ext>
            </a:extLst>
          </p:cNvPr>
          <p:cNvSpPr/>
          <p:nvPr/>
        </p:nvSpPr>
        <p:spPr>
          <a:xfrm>
            <a:off x="7755378" y="601498"/>
            <a:ext cx="272816" cy="240102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C8EE16F-B7AF-8C80-C483-C9C00D3BB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995" r="30323" b="623"/>
          <a:stretch/>
        </p:blipFill>
        <p:spPr>
          <a:xfrm>
            <a:off x="412085" y="410730"/>
            <a:ext cx="5638800" cy="5547602"/>
          </a:xfrm>
          <a:prstGeom prst="flowChartConnector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0D08D590-E239-29E1-5757-5C65B66E3A0F}"/>
              </a:ext>
            </a:extLst>
          </p:cNvPr>
          <p:cNvSpPr txBox="1"/>
          <p:nvPr/>
        </p:nvSpPr>
        <p:spPr>
          <a:xfrm>
            <a:off x="6737037" y="3013765"/>
            <a:ext cx="544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  <a:cs typeface="Segoe UI" panose="020B0502040204020203" pitchFamily="34" charset="0"/>
              </a:rPr>
              <a:t>Context du </a:t>
            </a:r>
            <a:r>
              <a:rPr lang="fr-FR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  <a:cs typeface="Segoe UI" panose="020B0502040204020203" pitchFamily="34" charset="0"/>
              </a:rPr>
              <a:t>projet</a:t>
            </a: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  <a:cs typeface="Segoe UI" panose="020B0502040204020203" pitchFamily="34" charset="0"/>
              </a:rPr>
              <a:t> 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9446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">
            <a:extLst>
              <a:ext uri="{FF2B5EF4-FFF2-40B4-BE49-F238E27FC236}">
                <a16:creationId xmlns:a16="http://schemas.microsoft.com/office/drawing/2014/main" id="{82CEB0D5-313D-4FE5-9082-3DD45482E219}"/>
              </a:ext>
            </a:extLst>
          </p:cNvPr>
          <p:cNvSpPr/>
          <p:nvPr/>
        </p:nvSpPr>
        <p:spPr>
          <a:xfrm rot="2059038">
            <a:off x="6142889" y="631051"/>
            <a:ext cx="4162980" cy="6209191"/>
          </a:xfrm>
          <a:custGeom>
            <a:avLst/>
            <a:gdLst>
              <a:gd name="connsiteX0" fmla="*/ 920789 w 4162980"/>
              <a:gd name="connsiteY0" fmla="*/ 585425 h 6209191"/>
              <a:gd name="connsiteX1" fmla="*/ 1818652 w 4162980"/>
              <a:gd name="connsiteY1" fmla="*/ 525450 h 6209191"/>
              <a:gd name="connsiteX2" fmla="*/ 3524416 w 4162980"/>
              <a:gd name="connsiteY2" fmla="*/ 24481 h 6209191"/>
              <a:gd name="connsiteX3" fmla="*/ 3238652 w 4162980"/>
              <a:gd name="connsiteY3" fmla="*/ 1395089 h 6209191"/>
              <a:gd name="connsiteX4" fmla="*/ 3841931 w 4162980"/>
              <a:gd name="connsiteY4" fmla="*/ 2696903 h 6209191"/>
              <a:gd name="connsiteX5" fmla="*/ 4106527 w 4162980"/>
              <a:gd name="connsiteY5" fmla="*/ 3159064 h 6209191"/>
              <a:gd name="connsiteX6" fmla="*/ 4113583 w 4162980"/>
              <a:gd name="connsiteY6" fmla="*/ 3712952 h 6209191"/>
              <a:gd name="connsiteX7" fmla="*/ 1880391 w 4162980"/>
              <a:gd name="connsiteY7" fmla="*/ 6198393 h 6209191"/>
              <a:gd name="connsiteX8" fmla="*/ 954304 w 4162980"/>
              <a:gd name="connsiteY8" fmla="*/ 5660381 h 6209191"/>
              <a:gd name="connsiteX9" fmla="*/ 686180 w 4162980"/>
              <a:gd name="connsiteY9" fmla="*/ 4679611 h 6209191"/>
              <a:gd name="connsiteX10" fmla="*/ 1060143 w 4162980"/>
              <a:gd name="connsiteY10" fmla="*/ 4025176 h 6209191"/>
              <a:gd name="connsiteX11" fmla="*/ 859050 w 4162980"/>
              <a:gd name="connsiteY11" fmla="*/ 3335462 h 6209191"/>
              <a:gd name="connsiteX12" fmla="*/ 359845 w 4162980"/>
              <a:gd name="connsiteY12" fmla="*/ 2783338 h 6209191"/>
              <a:gd name="connsiteX13" fmla="*/ 58205 w 4162980"/>
              <a:gd name="connsiteY13" fmla="*/ 1523859 h 6209191"/>
              <a:gd name="connsiteX14" fmla="*/ 920789 w 4162980"/>
              <a:gd name="connsiteY14" fmla="*/ 585425 h 620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2980" h="6209191">
                <a:moveTo>
                  <a:pt x="920789" y="585425"/>
                </a:moveTo>
                <a:cubicBezTo>
                  <a:pt x="1210081" y="500754"/>
                  <a:pt x="1517012" y="532506"/>
                  <a:pt x="1818652" y="525450"/>
                </a:cubicBezTo>
                <a:cubicBezTo>
                  <a:pt x="2418403" y="509574"/>
                  <a:pt x="3011099" y="334940"/>
                  <a:pt x="3524416" y="24481"/>
                </a:cubicBezTo>
                <a:cubicBezTo>
                  <a:pt x="3224540" y="400207"/>
                  <a:pt x="3148689" y="922344"/>
                  <a:pt x="3238652" y="1395089"/>
                </a:cubicBezTo>
                <a:cubicBezTo>
                  <a:pt x="3328615" y="1867835"/>
                  <a:pt x="3566751" y="2300009"/>
                  <a:pt x="3841931" y="2696903"/>
                </a:cubicBezTo>
                <a:cubicBezTo>
                  <a:pt x="3942478" y="2843313"/>
                  <a:pt x="4051844" y="2989723"/>
                  <a:pt x="4106527" y="3159064"/>
                </a:cubicBezTo>
                <a:cubicBezTo>
                  <a:pt x="4164739" y="3337226"/>
                  <a:pt x="4157683" y="3531263"/>
                  <a:pt x="4113583" y="3712952"/>
                </a:cubicBezTo>
                <a:cubicBezTo>
                  <a:pt x="3841931" y="4813673"/>
                  <a:pt x="2358428" y="5171760"/>
                  <a:pt x="1880391" y="6198393"/>
                </a:cubicBezTo>
                <a:cubicBezTo>
                  <a:pt x="1548764" y="6059039"/>
                  <a:pt x="1208317" y="5914393"/>
                  <a:pt x="954304" y="5660381"/>
                </a:cubicBezTo>
                <a:cubicBezTo>
                  <a:pt x="700292" y="5406369"/>
                  <a:pt x="552118" y="5011238"/>
                  <a:pt x="686180" y="4679611"/>
                </a:cubicBezTo>
                <a:cubicBezTo>
                  <a:pt x="781435" y="4445002"/>
                  <a:pt x="1000168" y="4270369"/>
                  <a:pt x="1060143" y="4025176"/>
                </a:cubicBezTo>
                <a:cubicBezTo>
                  <a:pt x="1120118" y="3783511"/>
                  <a:pt x="1010752" y="3531263"/>
                  <a:pt x="859050" y="3335462"/>
                </a:cubicBezTo>
                <a:cubicBezTo>
                  <a:pt x="707348" y="3139660"/>
                  <a:pt x="511547" y="2979139"/>
                  <a:pt x="359845" y="2783338"/>
                </a:cubicBezTo>
                <a:cubicBezTo>
                  <a:pt x="82901" y="2428779"/>
                  <a:pt x="-40577" y="1957797"/>
                  <a:pt x="58205" y="1523859"/>
                </a:cubicBezTo>
                <a:cubicBezTo>
                  <a:pt x="158752" y="1089922"/>
                  <a:pt x="492143" y="708903"/>
                  <a:pt x="920789" y="585425"/>
                </a:cubicBezTo>
                <a:close/>
              </a:path>
            </a:pathLst>
          </a:custGeom>
          <a:solidFill>
            <a:schemeClr val="accent3"/>
          </a:solidFill>
          <a:ln w="176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0C650-1687-415C-BF4C-9B271A88B081}"/>
              </a:ext>
            </a:extLst>
          </p:cNvPr>
          <p:cNvSpPr/>
          <p:nvPr/>
        </p:nvSpPr>
        <p:spPr>
          <a:xfrm>
            <a:off x="946109" y="6311223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sp>
        <p:nvSpPr>
          <p:cNvPr id="10" name="Graphic 10">
            <a:extLst>
              <a:ext uri="{FF2B5EF4-FFF2-40B4-BE49-F238E27FC236}">
                <a16:creationId xmlns:a16="http://schemas.microsoft.com/office/drawing/2014/main" id="{73CC0E71-7187-4985-9E6A-F17F433ED1E4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133CA-2AD2-491C-9207-4DEC613B4A7D}"/>
              </a:ext>
            </a:extLst>
          </p:cNvPr>
          <p:cNvSpPr txBox="1"/>
          <p:nvPr/>
        </p:nvSpPr>
        <p:spPr>
          <a:xfrm>
            <a:off x="837524" y="1286638"/>
            <a:ext cx="544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accent2"/>
                </a:solidFill>
                <a:latin typeface="Montserrat" panose="00000500000000000000" pitchFamily="50" charset="0"/>
                <a:cs typeface="Segoe UI" panose="020B0502040204020203" pitchFamily="34" charset="0"/>
              </a:rPr>
              <a:t>Context du </a:t>
            </a:r>
            <a:r>
              <a:rPr lang="fr-FR" sz="3600" b="1" i="1" dirty="0">
                <a:solidFill>
                  <a:schemeClr val="accent2"/>
                </a:solidFill>
                <a:latin typeface="Montserrat" panose="00000500000000000000" pitchFamily="50" charset="0"/>
                <a:cs typeface="Segoe UI" panose="020B0502040204020203" pitchFamily="34" charset="0"/>
              </a:rPr>
              <a:t>projet</a:t>
            </a:r>
            <a:r>
              <a:rPr lang="en-US" sz="3600" b="1" i="1" dirty="0">
                <a:solidFill>
                  <a:schemeClr val="accent2"/>
                </a:solidFill>
                <a:latin typeface="Montserrat" panose="00000500000000000000" pitchFamily="50" charset="0"/>
                <a:cs typeface="Segoe UI" panose="020B0502040204020203" pitchFamily="34" charset="0"/>
              </a:rPr>
              <a:t> :</a:t>
            </a:r>
            <a:endParaRPr lang="en-US" sz="3600" b="1" i="1" dirty="0">
              <a:solidFill>
                <a:srgbClr val="FF81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1DDADF48-3468-4FF0-8A51-69AA95A96035}"/>
              </a:ext>
            </a:extLst>
          </p:cNvPr>
          <p:cNvSpPr/>
          <p:nvPr/>
        </p:nvSpPr>
        <p:spPr>
          <a:xfrm>
            <a:off x="2400432" y="829928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45899CCA-B7BC-4F76-AA7F-813E946BE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474108" y="1435262"/>
            <a:ext cx="4930814" cy="4930814"/>
          </a:xfrm>
          <a:prstGeom prst="flowChartConnector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A4275BA-599B-FF31-0BC6-6F93A12D3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77" y="1428438"/>
            <a:ext cx="4864299" cy="4937638"/>
          </a:xfrm>
          <a:prstGeom prst="flowChartConnector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8FD86C-78BC-8AEA-36BF-C9D1421F8624}"/>
              </a:ext>
            </a:extLst>
          </p:cNvPr>
          <p:cNvSpPr/>
          <p:nvPr/>
        </p:nvSpPr>
        <p:spPr>
          <a:xfrm>
            <a:off x="291414" y="2076941"/>
            <a:ext cx="5331136" cy="3896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 meilleur passe-temps est la chasse sauvage. Autant que je suis un chasseur sauvage j´ai fait face aux plusieurs problèmes,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à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titre d´exemple, quand j´ai cherché des informations sur les animaux autorisés á chasser, je ne les trouve pas, 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ussi j´ai eu des difficultés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à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trouver des endroits autorisés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à 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chasser;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à 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cause de tous ces problèmes, j´ai décidé de faire 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formation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 programmation, le domaine qui m´intéresse. Alors dans ce présent travail j´ai choisis de créer un site web pour résoudre ce problème  auquel j´ai été confronté aujourd’hui, demain d´autres y seront confrontés.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0BD5ABC-1DA9-0437-4F63-A575E28C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489" y="95209"/>
            <a:ext cx="901440" cy="9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807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A67F8AB-6D2B-4ADD-AED1-00601FE9C26C}"/>
              </a:ext>
            </a:extLst>
          </p:cNvPr>
          <p:cNvSpPr/>
          <p:nvPr/>
        </p:nvSpPr>
        <p:spPr>
          <a:xfrm flipH="1" flipV="1">
            <a:off x="7239000" y="-1"/>
            <a:ext cx="4953000" cy="6937375"/>
          </a:xfrm>
          <a:custGeom>
            <a:avLst/>
            <a:gdLst>
              <a:gd name="connsiteX0" fmla="*/ 4950123 w 4953000"/>
              <a:gd name="connsiteY0" fmla="*/ 6937375 h 6937375"/>
              <a:gd name="connsiteX1" fmla="*/ 1325880 w 4953000"/>
              <a:gd name="connsiteY1" fmla="*/ 6937375 h 6937375"/>
              <a:gd name="connsiteX2" fmla="*/ 1325880 w 4953000"/>
              <a:gd name="connsiteY2" fmla="*/ 6937374 h 6937375"/>
              <a:gd name="connsiteX3" fmla="*/ 0 w 4953000"/>
              <a:gd name="connsiteY3" fmla="*/ 6937374 h 6937375"/>
              <a:gd name="connsiteX4" fmla="*/ 0 w 4953000"/>
              <a:gd name="connsiteY4" fmla="*/ 79374 h 6937375"/>
              <a:gd name="connsiteX5" fmla="*/ 1325880 w 4953000"/>
              <a:gd name="connsiteY5" fmla="*/ 79374 h 6937375"/>
              <a:gd name="connsiteX6" fmla="*/ 1325880 w 4953000"/>
              <a:gd name="connsiteY6" fmla="*/ 77203 h 6937375"/>
              <a:gd name="connsiteX7" fmla="*/ 1657215 w 4953000"/>
              <a:gd name="connsiteY7" fmla="*/ 200 h 6937375"/>
              <a:gd name="connsiteX8" fmla="*/ 2316882 w 4953000"/>
              <a:gd name="connsiteY8" fmla="*/ 437198 h 6937375"/>
              <a:gd name="connsiteX9" fmla="*/ 2110593 w 4953000"/>
              <a:gd name="connsiteY9" fmla="*/ 2932911 h 6937375"/>
              <a:gd name="connsiteX10" fmla="*/ 2713284 w 4953000"/>
              <a:gd name="connsiteY10" fmla="*/ 4789525 h 6937375"/>
              <a:gd name="connsiteX11" fmla="*/ 4950123 w 4953000"/>
              <a:gd name="connsiteY11" fmla="*/ 6937375 h 693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53000" h="6937375">
                <a:moveTo>
                  <a:pt x="4950123" y="6937375"/>
                </a:moveTo>
                <a:lnTo>
                  <a:pt x="1325880" y="6937375"/>
                </a:lnTo>
                <a:lnTo>
                  <a:pt x="1325880" y="6937374"/>
                </a:lnTo>
                <a:lnTo>
                  <a:pt x="0" y="6937374"/>
                </a:lnTo>
                <a:lnTo>
                  <a:pt x="0" y="79374"/>
                </a:lnTo>
                <a:lnTo>
                  <a:pt x="1325880" y="79374"/>
                </a:lnTo>
                <a:lnTo>
                  <a:pt x="1325880" y="77203"/>
                </a:lnTo>
                <a:cubicBezTo>
                  <a:pt x="1409305" y="40799"/>
                  <a:pt x="1526861" y="3257"/>
                  <a:pt x="1657215" y="200"/>
                </a:cubicBezTo>
                <a:cubicBezTo>
                  <a:pt x="1874470" y="-4897"/>
                  <a:pt x="2127278" y="85797"/>
                  <a:pt x="2316882" y="437198"/>
                </a:cubicBezTo>
                <a:cubicBezTo>
                  <a:pt x="2729464" y="1197642"/>
                  <a:pt x="2316882" y="2091570"/>
                  <a:pt x="2110593" y="2932911"/>
                </a:cubicBezTo>
                <a:cubicBezTo>
                  <a:pt x="1904300" y="3774253"/>
                  <a:pt x="2009468" y="4599416"/>
                  <a:pt x="2713284" y="4789525"/>
                </a:cubicBezTo>
                <a:cubicBezTo>
                  <a:pt x="3384739" y="4971548"/>
                  <a:pt x="5031021" y="5157614"/>
                  <a:pt x="4950123" y="69373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10">
            <a:extLst>
              <a:ext uri="{FF2B5EF4-FFF2-40B4-BE49-F238E27FC236}">
                <a16:creationId xmlns:a16="http://schemas.microsoft.com/office/drawing/2014/main" id="{E9F9A5C5-3E31-4BD6-B018-830D45E387C3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ACE37E-7B7B-405F-8EE2-7A6C2F49B561}"/>
              </a:ext>
            </a:extLst>
          </p:cNvPr>
          <p:cNvSpPr txBox="1"/>
          <p:nvPr/>
        </p:nvSpPr>
        <p:spPr>
          <a:xfrm>
            <a:off x="309486" y="2333774"/>
            <a:ext cx="4780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Étude g</a:t>
            </a:r>
            <a:r>
              <a:rPr lang="fr-FR" sz="4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énérale</a:t>
            </a:r>
            <a:r>
              <a:rPr lang="fr-FR" sz="4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 projet</a:t>
            </a:r>
            <a:endParaRPr lang="en-US" sz="4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Anton"/>
              <a:cs typeface="Segoe UI" panose="020B0502040204020203" pitchFamily="34" charset="0"/>
              <a:sym typeface="Anton"/>
            </a:endParaRPr>
          </a:p>
        </p:txBody>
      </p:sp>
      <p:sp>
        <p:nvSpPr>
          <p:cNvPr id="16" name="Graphic 16">
            <a:extLst>
              <a:ext uri="{FF2B5EF4-FFF2-40B4-BE49-F238E27FC236}">
                <a16:creationId xmlns:a16="http://schemas.microsoft.com/office/drawing/2014/main" id="{1928EC8E-06AC-499D-8BC3-40DC4E5CFF76}"/>
              </a:ext>
            </a:extLst>
          </p:cNvPr>
          <p:cNvSpPr/>
          <p:nvPr/>
        </p:nvSpPr>
        <p:spPr>
          <a:xfrm>
            <a:off x="2238994" y="946212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15CE578-AD29-3449-FDFE-41A63A373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5" t="912" r="11719" b="-897"/>
          <a:stretch/>
        </p:blipFill>
        <p:spPr>
          <a:xfrm>
            <a:off x="5363608" y="421828"/>
            <a:ext cx="5919026" cy="6014343"/>
          </a:xfrm>
          <a:prstGeom prst="flowChartConnector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4F3206-12DE-E0A7-85D2-7256FEF103A2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426DC03A-36AB-EA0E-44EC-ED79A4D94F74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36379A11-CFF5-2AC7-A099-DA5E9CF3701B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A4E673ED-C66D-F91A-B7DC-A84AAB4FE2BA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46F1AE08-C3E2-E308-1CF6-0D94C60DCA18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503092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7D3F4-410E-42DA-86A5-21BE0F0F146D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sp>
        <p:nvSpPr>
          <p:cNvPr id="8" name="Graphic 10">
            <a:extLst>
              <a:ext uri="{FF2B5EF4-FFF2-40B4-BE49-F238E27FC236}">
                <a16:creationId xmlns:a16="http://schemas.microsoft.com/office/drawing/2014/main" id="{ECE0D0A9-5E98-4A52-8432-90D06BFABC15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1E36C-7556-427E-8FFD-1E364F864F6A}"/>
              </a:ext>
            </a:extLst>
          </p:cNvPr>
          <p:cNvSpPr txBox="1"/>
          <p:nvPr/>
        </p:nvSpPr>
        <p:spPr>
          <a:xfrm>
            <a:off x="-302556" y="309657"/>
            <a:ext cx="496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fr-F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Process du design </a:t>
            </a:r>
            <a:r>
              <a:rPr lang="fr-FR" sz="3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thinking</a:t>
            </a:r>
            <a:endParaRPr lang="fr-FR" sz="3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58C5DB64-8753-44BC-8576-AEEDD4002B7D}"/>
              </a:ext>
            </a:extLst>
          </p:cNvPr>
          <p:cNvSpPr/>
          <p:nvPr/>
        </p:nvSpPr>
        <p:spPr>
          <a:xfrm>
            <a:off x="5939631" y="606409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2BE9791-057E-87FE-1AFB-C33375EEE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2162175"/>
            <a:ext cx="4057650" cy="3962400"/>
          </a:xfrm>
          <a:prstGeom prst="rect">
            <a:avLst/>
          </a:prstGeom>
        </p:spPr>
      </p:pic>
      <p:sp>
        <p:nvSpPr>
          <p:cNvPr id="21" name="Google Shape;1632;p40">
            <a:extLst>
              <a:ext uri="{FF2B5EF4-FFF2-40B4-BE49-F238E27FC236}">
                <a16:creationId xmlns:a16="http://schemas.microsoft.com/office/drawing/2014/main" id="{95A7067B-377A-2E93-B7D9-11C95AC6EACD}"/>
              </a:ext>
            </a:extLst>
          </p:cNvPr>
          <p:cNvSpPr txBox="1"/>
          <p:nvPr/>
        </p:nvSpPr>
        <p:spPr>
          <a:xfrm>
            <a:off x="5314200" y="1522350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solidFill>
                  <a:schemeClr val="bg2"/>
                </a:solidFill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EMPATHIE</a:t>
            </a:r>
            <a:endParaRPr b="1" dirty="0">
              <a:solidFill>
                <a:schemeClr val="bg2"/>
              </a:solidFill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sp>
        <p:nvSpPr>
          <p:cNvPr id="22" name="Google Shape;1629;p40">
            <a:extLst>
              <a:ext uri="{FF2B5EF4-FFF2-40B4-BE49-F238E27FC236}">
                <a16:creationId xmlns:a16="http://schemas.microsoft.com/office/drawing/2014/main" id="{AB3617CE-0BF9-5887-7147-0D145A8A8A88}"/>
              </a:ext>
            </a:extLst>
          </p:cNvPr>
          <p:cNvSpPr txBox="1"/>
          <p:nvPr/>
        </p:nvSpPr>
        <p:spPr>
          <a:xfrm>
            <a:off x="2246025" y="3487828"/>
            <a:ext cx="163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solidFill>
                  <a:schemeClr val="bg2"/>
                </a:solidFill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TEST</a:t>
            </a:r>
            <a:endParaRPr b="1" dirty="0">
              <a:solidFill>
                <a:schemeClr val="bg2"/>
              </a:solidFill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sp>
        <p:nvSpPr>
          <p:cNvPr id="23" name="Google Shape;1631;p40">
            <a:extLst>
              <a:ext uri="{FF2B5EF4-FFF2-40B4-BE49-F238E27FC236}">
                <a16:creationId xmlns:a16="http://schemas.microsoft.com/office/drawing/2014/main" id="{06008526-9FDA-AA32-6BEB-EA2CF7BA1143}"/>
              </a:ext>
            </a:extLst>
          </p:cNvPr>
          <p:cNvSpPr txBox="1"/>
          <p:nvPr/>
        </p:nvSpPr>
        <p:spPr>
          <a:xfrm>
            <a:off x="2179725" y="5346305"/>
            <a:ext cx="180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solidFill>
                  <a:schemeClr val="bg2"/>
                </a:solidFill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PROTOTYPE</a:t>
            </a:r>
            <a:endParaRPr b="1" dirty="0">
              <a:solidFill>
                <a:schemeClr val="bg2"/>
              </a:solidFill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sp>
        <p:nvSpPr>
          <p:cNvPr id="24" name="Google Shape;1630;p40">
            <a:extLst>
              <a:ext uri="{FF2B5EF4-FFF2-40B4-BE49-F238E27FC236}">
                <a16:creationId xmlns:a16="http://schemas.microsoft.com/office/drawing/2014/main" id="{865ED8C8-7EC0-A006-0D4A-F7E666359F43}"/>
              </a:ext>
            </a:extLst>
          </p:cNvPr>
          <p:cNvSpPr txBox="1"/>
          <p:nvPr/>
        </p:nvSpPr>
        <p:spPr>
          <a:xfrm>
            <a:off x="8296275" y="5346305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solidFill>
                  <a:schemeClr val="bg2"/>
                </a:solidFill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IDEATION</a:t>
            </a:r>
            <a:endParaRPr b="1" dirty="0">
              <a:solidFill>
                <a:schemeClr val="bg2"/>
              </a:solidFill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sp>
        <p:nvSpPr>
          <p:cNvPr id="25" name="Google Shape;1628;p40">
            <a:extLst>
              <a:ext uri="{FF2B5EF4-FFF2-40B4-BE49-F238E27FC236}">
                <a16:creationId xmlns:a16="http://schemas.microsoft.com/office/drawing/2014/main" id="{90E53B63-BD35-93C1-5EAD-B8418258EBA8}"/>
              </a:ext>
            </a:extLst>
          </p:cNvPr>
          <p:cNvSpPr txBox="1"/>
          <p:nvPr/>
        </p:nvSpPr>
        <p:spPr>
          <a:xfrm>
            <a:off x="8551575" y="3487828"/>
            <a:ext cx="203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solidFill>
                  <a:schemeClr val="bg2"/>
                </a:solidFill>
                <a:latin typeface="Segoe UI" panose="020B0502040204020203" pitchFamily="34" charset="0"/>
                <a:ea typeface="Quattrocento"/>
                <a:cs typeface="Segoe UI" panose="020B0502040204020203" pitchFamily="34" charset="0"/>
                <a:sym typeface="Quattrocento"/>
              </a:rPr>
              <a:t>DEFINIR</a:t>
            </a:r>
            <a:endParaRPr b="1" dirty="0">
              <a:solidFill>
                <a:schemeClr val="bg2"/>
              </a:solidFill>
              <a:latin typeface="Segoe UI" panose="020B0502040204020203" pitchFamily="34" charset="0"/>
              <a:ea typeface="Quattrocento"/>
              <a:cs typeface="Segoe UI" panose="020B0502040204020203" pitchFamily="34" charset="0"/>
              <a:sym typeface="Quattrocento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1EB929C-3547-2C0E-BC37-9F4E9C244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489" y="104734"/>
            <a:ext cx="901440" cy="9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0591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hidden="1">
            <a:extLst>
              <a:ext uri="{FF2B5EF4-FFF2-40B4-BE49-F238E27FC236}">
                <a16:creationId xmlns:a16="http://schemas.microsoft.com/office/drawing/2014/main" id="{8C11F69A-E2A0-4F30-9B93-D2FC5CF1E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493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86B2D2F-F309-A035-BB5D-8D5FEF594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9615759-7330-4097-A7D8-D8AB088472C9}"/>
              </a:ext>
            </a:extLst>
          </p:cNvPr>
          <p:cNvSpPr/>
          <p:nvPr/>
        </p:nvSpPr>
        <p:spPr>
          <a:xfrm rot="5400000" flipV="1">
            <a:off x="2804705" y="-2803003"/>
            <a:ext cx="6585995" cy="12192001"/>
          </a:xfrm>
          <a:custGeom>
            <a:avLst/>
            <a:gdLst>
              <a:gd name="connsiteX0" fmla="*/ 0 w 4567865"/>
              <a:gd name="connsiteY0" fmla="*/ 0 h 6858000"/>
              <a:gd name="connsiteX1" fmla="*/ 233428 w 4567865"/>
              <a:gd name="connsiteY1" fmla="*/ 0 h 6858000"/>
              <a:gd name="connsiteX2" fmla="*/ 703566 w 4567865"/>
              <a:gd name="connsiteY2" fmla="*/ 0 h 6858000"/>
              <a:gd name="connsiteX3" fmla="*/ 1490645 w 4567865"/>
              <a:gd name="connsiteY3" fmla="*/ 0 h 6858000"/>
              <a:gd name="connsiteX4" fmla="*/ 2856457 w 4567865"/>
              <a:gd name="connsiteY4" fmla="*/ 0 h 6858000"/>
              <a:gd name="connsiteX5" fmla="*/ 2856457 w 4567865"/>
              <a:gd name="connsiteY5" fmla="*/ 27388 h 6858000"/>
              <a:gd name="connsiteX6" fmla="*/ 2995598 w 4567865"/>
              <a:gd name="connsiteY6" fmla="*/ 81735 h 6858000"/>
              <a:gd name="connsiteX7" fmla="*/ 3512645 w 4567865"/>
              <a:gd name="connsiteY7" fmla="*/ 421250 h 6858000"/>
              <a:gd name="connsiteX8" fmla="*/ 4207995 w 4567865"/>
              <a:gd name="connsiteY8" fmla="*/ 1146708 h 6858000"/>
              <a:gd name="connsiteX9" fmla="*/ 4434697 w 4567865"/>
              <a:gd name="connsiteY9" fmla="*/ 2113986 h 6858000"/>
              <a:gd name="connsiteX10" fmla="*/ 4081308 w 4567865"/>
              <a:gd name="connsiteY10" fmla="*/ 2978733 h 6858000"/>
              <a:gd name="connsiteX11" fmla="*/ 4104169 w 4567865"/>
              <a:gd name="connsiteY11" fmla="*/ 3872497 h 6858000"/>
              <a:gd name="connsiteX12" fmla="*/ 4461368 w 4567865"/>
              <a:gd name="connsiteY12" fmla="*/ 4187830 h 6858000"/>
              <a:gd name="connsiteX13" fmla="*/ 4559480 w 4567865"/>
              <a:gd name="connsiteY13" fmla="*/ 4343561 h 6858000"/>
              <a:gd name="connsiteX14" fmla="*/ 4393739 w 4567865"/>
              <a:gd name="connsiteY14" fmla="*/ 4730472 h 6858000"/>
              <a:gd name="connsiteX15" fmla="*/ 4115599 w 4567865"/>
              <a:gd name="connsiteY15" fmla="*/ 5066118 h 6858000"/>
              <a:gd name="connsiteX16" fmla="*/ 4148937 w 4567865"/>
              <a:gd name="connsiteY16" fmla="*/ 5717096 h 6858000"/>
              <a:gd name="connsiteX17" fmla="*/ 3746968 w 4567865"/>
              <a:gd name="connsiteY17" fmla="*/ 6157208 h 6858000"/>
              <a:gd name="connsiteX18" fmla="*/ 3169733 w 4567865"/>
              <a:gd name="connsiteY18" fmla="*/ 6375812 h 6858000"/>
              <a:gd name="connsiteX19" fmla="*/ 2884308 w 4567865"/>
              <a:gd name="connsiteY19" fmla="*/ 6637213 h 6858000"/>
              <a:gd name="connsiteX20" fmla="*/ 2856457 w 4567865"/>
              <a:gd name="connsiteY20" fmla="*/ 6695501 h 6858000"/>
              <a:gd name="connsiteX21" fmla="*/ 2856457 w 4567865"/>
              <a:gd name="connsiteY21" fmla="*/ 6858000 h 6858000"/>
              <a:gd name="connsiteX22" fmla="*/ 1490645 w 4567865"/>
              <a:gd name="connsiteY22" fmla="*/ 6858000 h 6858000"/>
              <a:gd name="connsiteX23" fmla="*/ 703566 w 4567865"/>
              <a:gd name="connsiteY23" fmla="*/ 6858000 h 6858000"/>
              <a:gd name="connsiteX24" fmla="*/ 233428 w 4567865"/>
              <a:gd name="connsiteY24" fmla="*/ 6858000 h 6858000"/>
              <a:gd name="connsiteX25" fmla="*/ 0 w 4567865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67865" h="6858000">
                <a:moveTo>
                  <a:pt x="0" y="0"/>
                </a:moveTo>
                <a:lnTo>
                  <a:pt x="233428" y="0"/>
                </a:lnTo>
                <a:lnTo>
                  <a:pt x="703566" y="0"/>
                </a:lnTo>
                <a:lnTo>
                  <a:pt x="1490645" y="0"/>
                </a:lnTo>
                <a:lnTo>
                  <a:pt x="2856457" y="0"/>
                </a:lnTo>
                <a:lnTo>
                  <a:pt x="2856457" y="27388"/>
                </a:lnTo>
                <a:lnTo>
                  <a:pt x="2995598" y="81735"/>
                </a:lnTo>
                <a:cubicBezTo>
                  <a:pt x="3180807" y="169334"/>
                  <a:pt x="3350477" y="292843"/>
                  <a:pt x="3512645" y="421250"/>
                </a:cubicBezTo>
                <a:cubicBezTo>
                  <a:pt x="3775544" y="630182"/>
                  <a:pt x="4027966" y="861361"/>
                  <a:pt x="4207995" y="1146708"/>
                </a:cubicBezTo>
                <a:cubicBezTo>
                  <a:pt x="4388024" y="1432055"/>
                  <a:pt x="4491849" y="1779308"/>
                  <a:pt x="4434697" y="2113986"/>
                </a:cubicBezTo>
                <a:cubicBezTo>
                  <a:pt x="4382309" y="2422548"/>
                  <a:pt x="4201327" y="2690484"/>
                  <a:pt x="4081308" y="2978733"/>
                </a:cubicBezTo>
                <a:cubicBezTo>
                  <a:pt x="3962241" y="3266982"/>
                  <a:pt x="3912709" y="3626809"/>
                  <a:pt x="4104169" y="3872497"/>
                </a:cubicBezTo>
                <a:cubicBezTo>
                  <a:pt x="4202279" y="3998243"/>
                  <a:pt x="4349923" y="4073691"/>
                  <a:pt x="4461368" y="4187830"/>
                </a:cubicBezTo>
                <a:cubicBezTo>
                  <a:pt x="4505185" y="4232325"/>
                  <a:pt x="4543286" y="4283591"/>
                  <a:pt x="4559480" y="4343561"/>
                </a:cubicBezTo>
                <a:cubicBezTo>
                  <a:pt x="4597581" y="4486719"/>
                  <a:pt x="4499470" y="4628909"/>
                  <a:pt x="4393739" y="4730472"/>
                </a:cubicBezTo>
                <a:cubicBezTo>
                  <a:pt x="4287055" y="4832037"/>
                  <a:pt x="4160368" y="4925862"/>
                  <a:pt x="4115599" y="5066118"/>
                </a:cubicBezTo>
                <a:cubicBezTo>
                  <a:pt x="4047969" y="5274083"/>
                  <a:pt x="4184182" y="5500427"/>
                  <a:pt x="4148937" y="5717096"/>
                </a:cubicBezTo>
                <a:cubicBezTo>
                  <a:pt x="4115599" y="5923126"/>
                  <a:pt x="3935570" y="6073054"/>
                  <a:pt x="3746968" y="6157208"/>
                </a:cubicBezTo>
                <a:cubicBezTo>
                  <a:pt x="3559320" y="6241360"/>
                  <a:pt x="3352620" y="6281019"/>
                  <a:pt x="3169733" y="6375812"/>
                </a:cubicBezTo>
                <a:cubicBezTo>
                  <a:pt x="3055429" y="6435662"/>
                  <a:pt x="2948195" y="6526496"/>
                  <a:pt x="2884308" y="6637213"/>
                </a:cubicBezTo>
                <a:lnTo>
                  <a:pt x="2856457" y="6695501"/>
                </a:lnTo>
                <a:lnTo>
                  <a:pt x="2856457" y="6858000"/>
                </a:lnTo>
                <a:lnTo>
                  <a:pt x="1490645" y="6858000"/>
                </a:lnTo>
                <a:lnTo>
                  <a:pt x="703566" y="6858000"/>
                </a:lnTo>
                <a:lnTo>
                  <a:pt x="2334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506EC-94C6-4425-B5BF-987ECB90243E}"/>
              </a:ext>
            </a:extLst>
          </p:cNvPr>
          <p:cNvSpPr txBox="1"/>
          <p:nvPr/>
        </p:nvSpPr>
        <p:spPr>
          <a:xfrm>
            <a:off x="3733800" y="56371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i="1" dirty="0">
                <a:latin typeface="Segoe UI" panose="020B0502040204020203" pitchFamily="34" charset="0"/>
                <a:cs typeface="Segoe UI" panose="020B0502040204020203" pitchFamily="34" charset="0"/>
              </a:rPr>
              <a:t>Empathie</a:t>
            </a:r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D42414C-0FFA-44EC-A5F5-61D062BCB217}"/>
              </a:ext>
            </a:extLst>
          </p:cNvPr>
          <p:cNvSpPr/>
          <p:nvPr/>
        </p:nvSpPr>
        <p:spPr>
          <a:xfrm>
            <a:off x="5939631" y="273991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826BEFAE-8B64-4EF4-897C-F3579885567B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7862F61-B00E-4E68-84AD-686693E95152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CC7FD-E341-4554-9FEF-0CE9B9819848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92BDCB-1600-419B-BA12-95FA4D7933DC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D3A43247-1339-426B-98AD-F19091BE1641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wonderful serenity has taken</a:t>
            </a:r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40910117-164E-4A3A-A7F4-994913E146F8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  <a:effectLst>
            <a:outerShdw blurRad="6858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A129B098-57E8-4980-AC84-F02FE9899ACD}"/>
              </a:ext>
            </a:extLst>
          </p:cNvPr>
          <p:cNvGrpSpPr/>
          <p:nvPr/>
        </p:nvGrpSpPr>
        <p:grpSpPr>
          <a:xfrm>
            <a:off x="3771806" y="1745419"/>
            <a:ext cx="4462015" cy="3841340"/>
            <a:chOff x="3771806" y="1773994"/>
            <a:chExt cx="4462015" cy="3841340"/>
          </a:xfrm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9" name="Freeform 13">
              <a:extLst>
                <a:ext uri="{FF2B5EF4-FFF2-40B4-BE49-F238E27FC236}">
                  <a16:creationId xmlns:a16="http://schemas.microsoft.com/office/drawing/2014/main" id="{76DC2D81-11F0-4ED6-B79F-1019351B6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803" y="2187061"/>
              <a:ext cx="1624058" cy="1614467"/>
            </a:xfrm>
            <a:custGeom>
              <a:avLst/>
              <a:gdLst>
                <a:gd name="T0" fmla="*/ 644 w 644"/>
                <a:gd name="T1" fmla="*/ 599 h 640"/>
                <a:gd name="T2" fmla="*/ 619 w 644"/>
                <a:gd name="T3" fmla="*/ 600 h 640"/>
                <a:gd name="T4" fmla="*/ 6 w 644"/>
                <a:gd name="T5" fmla="*/ 0 h 640"/>
                <a:gd name="T6" fmla="*/ 0 w 644"/>
                <a:gd name="T7" fmla="*/ 0 h 640"/>
                <a:gd name="T8" fmla="*/ 0 w 644"/>
                <a:gd name="T9" fmla="*/ 38 h 640"/>
                <a:gd name="T10" fmla="*/ 6 w 644"/>
                <a:gd name="T11" fmla="*/ 38 h 640"/>
                <a:gd name="T12" fmla="*/ 581 w 644"/>
                <a:gd name="T13" fmla="*/ 601 h 640"/>
                <a:gd name="T14" fmla="*/ 556 w 644"/>
                <a:gd name="T15" fmla="*/ 601 h 640"/>
                <a:gd name="T16" fmla="*/ 599 w 644"/>
                <a:gd name="T17" fmla="*/ 640 h 640"/>
                <a:gd name="T18" fmla="*/ 599 w 644"/>
                <a:gd name="T19" fmla="*/ 640 h 640"/>
                <a:gd name="T20" fmla="*/ 599 w 644"/>
                <a:gd name="T21" fmla="*/ 640 h 640"/>
                <a:gd name="T22" fmla="*/ 644 w 644"/>
                <a:gd name="T23" fmla="*/ 599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4" h="640">
                  <a:moveTo>
                    <a:pt x="644" y="599"/>
                  </a:moveTo>
                  <a:cubicBezTo>
                    <a:pt x="619" y="600"/>
                    <a:pt x="619" y="600"/>
                    <a:pt x="619" y="600"/>
                  </a:cubicBezTo>
                  <a:cubicBezTo>
                    <a:pt x="612" y="268"/>
                    <a:pt x="340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4" y="38"/>
                    <a:pt x="6" y="38"/>
                  </a:cubicBezTo>
                  <a:cubicBezTo>
                    <a:pt x="319" y="38"/>
                    <a:pt x="574" y="289"/>
                    <a:pt x="581" y="601"/>
                  </a:cubicBezTo>
                  <a:cubicBezTo>
                    <a:pt x="556" y="601"/>
                    <a:pt x="556" y="601"/>
                    <a:pt x="556" y="601"/>
                  </a:cubicBezTo>
                  <a:cubicBezTo>
                    <a:pt x="599" y="640"/>
                    <a:pt x="599" y="640"/>
                    <a:pt x="599" y="640"/>
                  </a:cubicBezTo>
                  <a:cubicBezTo>
                    <a:pt x="599" y="640"/>
                    <a:pt x="599" y="640"/>
                    <a:pt x="599" y="640"/>
                  </a:cubicBezTo>
                  <a:cubicBezTo>
                    <a:pt x="599" y="640"/>
                    <a:pt x="599" y="640"/>
                    <a:pt x="599" y="640"/>
                  </a:cubicBezTo>
                  <a:lnTo>
                    <a:pt x="644" y="599"/>
                  </a:lnTo>
                  <a:close/>
                </a:path>
              </a:pathLst>
            </a:cu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Freeform 14">
              <a:extLst>
                <a:ext uri="{FF2B5EF4-FFF2-40B4-BE49-F238E27FC236}">
                  <a16:creationId xmlns:a16="http://schemas.microsoft.com/office/drawing/2014/main" id="{FBB876F8-2E1E-4003-BA46-D2FDACDAE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784" y="2133778"/>
              <a:ext cx="1470604" cy="1481260"/>
            </a:xfrm>
            <a:custGeom>
              <a:avLst/>
              <a:gdLst>
                <a:gd name="T0" fmla="*/ 583 w 583"/>
                <a:gd name="T1" fmla="*/ 41 h 587"/>
                <a:gd name="T2" fmla="*/ 538 w 583"/>
                <a:gd name="T3" fmla="*/ 0 h 587"/>
                <a:gd name="T4" fmla="*/ 541 w 583"/>
                <a:gd name="T5" fmla="*/ 25 h 587"/>
                <a:gd name="T6" fmla="*/ 0 w 583"/>
                <a:gd name="T7" fmla="*/ 584 h 587"/>
                <a:gd name="T8" fmla="*/ 38 w 583"/>
                <a:gd name="T9" fmla="*/ 587 h 587"/>
                <a:gd name="T10" fmla="*/ 546 w 583"/>
                <a:gd name="T11" fmla="*/ 63 h 587"/>
                <a:gd name="T12" fmla="*/ 548 w 583"/>
                <a:gd name="T13" fmla="*/ 88 h 587"/>
                <a:gd name="T14" fmla="*/ 583 w 583"/>
                <a:gd name="T15" fmla="*/ 41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3" h="587">
                  <a:moveTo>
                    <a:pt x="583" y="41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541" y="25"/>
                    <a:pt x="541" y="25"/>
                    <a:pt x="541" y="25"/>
                  </a:cubicBezTo>
                  <a:cubicBezTo>
                    <a:pt x="252" y="58"/>
                    <a:pt x="24" y="292"/>
                    <a:pt x="0" y="584"/>
                  </a:cubicBezTo>
                  <a:cubicBezTo>
                    <a:pt x="38" y="587"/>
                    <a:pt x="38" y="587"/>
                    <a:pt x="38" y="587"/>
                  </a:cubicBezTo>
                  <a:cubicBezTo>
                    <a:pt x="61" y="313"/>
                    <a:pt x="275" y="94"/>
                    <a:pt x="546" y="63"/>
                  </a:cubicBezTo>
                  <a:cubicBezTo>
                    <a:pt x="548" y="88"/>
                    <a:pt x="548" y="88"/>
                    <a:pt x="548" y="88"/>
                  </a:cubicBezTo>
                  <a:lnTo>
                    <a:pt x="583" y="41"/>
                  </a:lnTo>
                  <a:close/>
                </a:path>
              </a:pathLst>
            </a:cu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1" name="Freeform 15">
              <a:extLst>
                <a:ext uri="{FF2B5EF4-FFF2-40B4-BE49-F238E27FC236}">
                  <a16:creationId xmlns:a16="http://schemas.microsoft.com/office/drawing/2014/main" id="{A4B80F27-656C-4A18-9040-64EB2D74C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583" y="3665124"/>
              <a:ext cx="1624058" cy="1615533"/>
            </a:xfrm>
            <a:custGeom>
              <a:avLst/>
              <a:gdLst>
                <a:gd name="T0" fmla="*/ 644 w 644"/>
                <a:gd name="T1" fmla="*/ 602 h 640"/>
                <a:gd name="T2" fmla="*/ 638 w 644"/>
                <a:gd name="T3" fmla="*/ 602 h 640"/>
                <a:gd name="T4" fmla="*/ 64 w 644"/>
                <a:gd name="T5" fmla="*/ 39 h 640"/>
                <a:gd name="T6" fmla="*/ 89 w 644"/>
                <a:gd name="T7" fmla="*/ 39 h 640"/>
                <a:gd name="T8" fmla="*/ 45 w 644"/>
                <a:gd name="T9" fmla="*/ 0 h 640"/>
                <a:gd name="T10" fmla="*/ 0 w 644"/>
                <a:gd name="T11" fmla="*/ 41 h 640"/>
                <a:gd name="T12" fmla="*/ 25 w 644"/>
                <a:gd name="T13" fmla="*/ 40 h 640"/>
                <a:gd name="T14" fmla="*/ 638 w 644"/>
                <a:gd name="T15" fmla="*/ 640 h 640"/>
                <a:gd name="T16" fmla="*/ 644 w 644"/>
                <a:gd name="T17" fmla="*/ 640 h 640"/>
                <a:gd name="T18" fmla="*/ 644 w 644"/>
                <a:gd name="T19" fmla="*/ 602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4" h="640">
                  <a:moveTo>
                    <a:pt x="644" y="602"/>
                  </a:moveTo>
                  <a:cubicBezTo>
                    <a:pt x="642" y="602"/>
                    <a:pt x="640" y="602"/>
                    <a:pt x="638" y="602"/>
                  </a:cubicBezTo>
                  <a:cubicBezTo>
                    <a:pt x="325" y="602"/>
                    <a:pt x="70" y="351"/>
                    <a:pt x="64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2" y="372"/>
                    <a:pt x="304" y="640"/>
                    <a:pt x="638" y="640"/>
                  </a:cubicBezTo>
                  <a:cubicBezTo>
                    <a:pt x="640" y="640"/>
                    <a:pt x="642" y="640"/>
                    <a:pt x="644" y="640"/>
                  </a:cubicBezTo>
                  <a:lnTo>
                    <a:pt x="644" y="602"/>
                  </a:lnTo>
                  <a:close/>
                </a:path>
              </a:pathLst>
            </a:cu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F187DD98-8112-4257-9BB9-186AB047B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121" y="3852680"/>
              <a:ext cx="1470604" cy="1481260"/>
            </a:xfrm>
            <a:custGeom>
              <a:avLst/>
              <a:gdLst>
                <a:gd name="T0" fmla="*/ 583 w 583"/>
                <a:gd name="T1" fmla="*/ 3 h 587"/>
                <a:gd name="T2" fmla="*/ 545 w 583"/>
                <a:gd name="T3" fmla="*/ 0 h 587"/>
                <a:gd name="T4" fmla="*/ 38 w 583"/>
                <a:gd name="T5" fmla="*/ 524 h 587"/>
                <a:gd name="T6" fmla="*/ 35 w 583"/>
                <a:gd name="T7" fmla="*/ 499 h 587"/>
                <a:gd name="T8" fmla="*/ 0 w 583"/>
                <a:gd name="T9" fmla="*/ 546 h 587"/>
                <a:gd name="T10" fmla="*/ 45 w 583"/>
                <a:gd name="T11" fmla="*/ 587 h 587"/>
                <a:gd name="T12" fmla="*/ 42 w 583"/>
                <a:gd name="T13" fmla="*/ 562 h 587"/>
                <a:gd name="T14" fmla="*/ 583 w 583"/>
                <a:gd name="T15" fmla="*/ 3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3" h="587">
                  <a:moveTo>
                    <a:pt x="583" y="3"/>
                  </a:moveTo>
                  <a:cubicBezTo>
                    <a:pt x="545" y="0"/>
                    <a:pt x="545" y="0"/>
                    <a:pt x="545" y="0"/>
                  </a:cubicBezTo>
                  <a:cubicBezTo>
                    <a:pt x="523" y="273"/>
                    <a:pt x="308" y="493"/>
                    <a:pt x="38" y="524"/>
                  </a:cubicBezTo>
                  <a:cubicBezTo>
                    <a:pt x="35" y="499"/>
                    <a:pt x="35" y="499"/>
                    <a:pt x="35" y="499"/>
                  </a:cubicBezTo>
                  <a:cubicBezTo>
                    <a:pt x="0" y="546"/>
                    <a:pt x="0" y="546"/>
                    <a:pt x="0" y="546"/>
                  </a:cubicBezTo>
                  <a:cubicBezTo>
                    <a:pt x="45" y="587"/>
                    <a:pt x="45" y="587"/>
                    <a:pt x="45" y="587"/>
                  </a:cubicBezTo>
                  <a:cubicBezTo>
                    <a:pt x="42" y="562"/>
                    <a:pt x="42" y="562"/>
                    <a:pt x="42" y="562"/>
                  </a:cubicBezTo>
                  <a:cubicBezTo>
                    <a:pt x="331" y="529"/>
                    <a:pt x="559" y="295"/>
                    <a:pt x="583" y="3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C413D0F-4754-415E-A570-2A4C59D1249E}"/>
                </a:ext>
              </a:extLst>
            </p:cNvPr>
            <p:cNvSpPr/>
            <p:nvPr/>
          </p:nvSpPr>
          <p:spPr>
            <a:xfrm>
              <a:off x="4654310" y="2403447"/>
              <a:ext cx="2660822" cy="2660822"/>
            </a:xfrm>
            <a:prstGeom prst="ellipse">
              <a:avLst/>
            </a:prstGeom>
            <a:solidFill>
              <a:schemeClr val="bg1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Arrow: Pentagon 193">
              <a:extLst>
                <a:ext uri="{FF2B5EF4-FFF2-40B4-BE49-F238E27FC236}">
                  <a16:creationId xmlns:a16="http://schemas.microsoft.com/office/drawing/2014/main" id="{4B772F7E-3C56-4705-A0C5-10DA47E8578A}"/>
                </a:ext>
              </a:extLst>
            </p:cNvPr>
            <p:cNvSpPr/>
            <p:nvPr/>
          </p:nvSpPr>
          <p:spPr>
            <a:xfrm flipH="1">
              <a:off x="6634833" y="1802984"/>
              <a:ext cx="1566628" cy="156662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5" name="Arrow: Pentagon 194">
              <a:extLst>
                <a:ext uri="{FF2B5EF4-FFF2-40B4-BE49-F238E27FC236}">
                  <a16:creationId xmlns:a16="http://schemas.microsoft.com/office/drawing/2014/main" id="{9A11ACD8-EE7E-430C-BEF0-4593768F8EE2}"/>
                </a:ext>
              </a:extLst>
            </p:cNvPr>
            <p:cNvSpPr/>
            <p:nvPr/>
          </p:nvSpPr>
          <p:spPr>
            <a:xfrm flipH="1">
              <a:off x="6667193" y="4048706"/>
              <a:ext cx="1566628" cy="1566628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Arrow: Pentagon 195">
              <a:extLst>
                <a:ext uri="{FF2B5EF4-FFF2-40B4-BE49-F238E27FC236}">
                  <a16:creationId xmlns:a16="http://schemas.microsoft.com/office/drawing/2014/main" id="{8722B722-3559-4BFE-9B1C-0AD82584A202}"/>
                </a:ext>
              </a:extLst>
            </p:cNvPr>
            <p:cNvSpPr/>
            <p:nvPr/>
          </p:nvSpPr>
          <p:spPr>
            <a:xfrm>
              <a:off x="3801764" y="4038659"/>
              <a:ext cx="1566628" cy="1566628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Arrow: Pentagon 196">
              <a:extLst>
                <a:ext uri="{FF2B5EF4-FFF2-40B4-BE49-F238E27FC236}">
                  <a16:creationId xmlns:a16="http://schemas.microsoft.com/office/drawing/2014/main" id="{E4F752B5-FABB-475B-952F-C2305F781443}"/>
                </a:ext>
              </a:extLst>
            </p:cNvPr>
            <p:cNvSpPr/>
            <p:nvPr/>
          </p:nvSpPr>
          <p:spPr>
            <a:xfrm>
              <a:off x="3771806" y="1773994"/>
              <a:ext cx="1566628" cy="1566628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35038BE2-3EEF-4852-BF22-B66F98D1BF09}"/>
              </a:ext>
            </a:extLst>
          </p:cNvPr>
          <p:cNvSpPr txBox="1"/>
          <p:nvPr/>
        </p:nvSpPr>
        <p:spPr>
          <a:xfrm>
            <a:off x="8514293" y="4439208"/>
            <a:ext cx="1870635" cy="39555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5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il est perdu 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BAA1D2C-C13D-451F-B436-B07769EECE8E}"/>
              </a:ext>
            </a:extLst>
          </p:cNvPr>
          <p:cNvSpPr txBox="1"/>
          <p:nvPr/>
        </p:nvSpPr>
        <p:spPr>
          <a:xfrm>
            <a:off x="8550034" y="2186820"/>
            <a:ext cx="2018663" cy="7418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5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5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Il pense à des places où il peut chasser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10A1E7C-8FB5-4818-9D90-B8BB2AA1F00D}"/>
              </a:ext>
            </a:extLst>
          </p:cNvPr>
          <p:cNvSpPr txBox="1"/>
          <p:nvPr/>
        </p:nvSpPr>
        <p:spPr>
          <a:xfrm>
            <a:off x="1424293" y="4448319"/>
            <a:ext cx="2375767" cy="14343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Ils demandent à ses amis les chasseurs les type d’animaux avec lesquels il peut chasser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C8A6D1F-1547-4B4F-8CF1-3FB631FA82DF}"/>
              </a:ext>
            </a:extLst>
          </p:cNvPr>
          <p:cNvSpPr txBox="1"/>
          <p:nvPr/>
        </p:nvSpPr>
        <p:spPr>
          <a:xfrm>
            <a:off x="1221092" y="2186820"/>
            <a:ext cx="2018333" cy="14343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Je n'ai aucune idée des associations de chasse dans notre région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26B95AAB-0728-4E30-B381-C22256AAC9B5}"/>
              </a:ext>
            </a:extLst>
          </p:cNvPr>
          <p:cNvSpPr/>
          <p:nvPr/>
        </p:nvSpPr>
        <p:spPr>
          <a:xfrm>
            <a:off x="8524949" y="1874691"/>
            <a:ext cx="1863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Ce qu’il pense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17DE838-8E67-435E-9221-79C3FA84A4F5}"/>
              </a:ext>
            </a:extLst>
          </p:cNvPr>
          <p:cNvSpPr/>
          <p:nvPr/>
        </p:nvSpPr>
        <p:spPr>
          <a:xfrm>
            <a:off x="1517290" y="1874691"/>
            <a:ext cx="1487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Ce </a:t>
            </a:r>
            <a:r>
              <a:rPr lang="fr-FR" sz="20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qu’il</a:t>
            </a:r>
            <a:r>
              <a:rPr 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dit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4EEAAEC-29B9-4B60-BE79-7168ED152B61}"/>
              </a:ext>
            </a:extLst>
          </p:cNvPr>
          <p:cNvSpPr/>
          <p:nvPr/>
        </p:nvSpPr>
        <p:spPr>
          <a:xfrm>
            <a:off x="1738232" y="4070324"/>
            <a:ext cx="1995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Ce qu’il fait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1719E28A-6802-4098-91BC-44D513896669}"/>
              </a:ext>
            </a:extLst>
          </p:cNvPr>
          <p:cNvSpPr/>
          <p:nvPr/>
        </p:nvSpPr>
        <p:spPr>
          <a:xfrm>
            <a:off x="8524949" y="4070324"/>
            <a:ext cx="20174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Ce qu’il ressent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58ED50-8603-9A04-D223-714766A0B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10" y="2482775"/>
            <a:ext cx="2400423" cy="240042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33F8B75-C87F-33DD-8035-A9679611965D}"/>
              </a:ext>
            </a:extLst>
          </p:cNvPr>
          <p:cNvSpPr/>
          <p:nvPr/>
        </p:nvSpPr>
        <p:spPr>
          <a:xfrm>
            <a:off x="5240180" y="4665214"/>
            <a:ext cx="1600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 Chasseur</a:t>
            </a:r>
            <a:endParaRPr lang="fr-FR" sz="20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3915B5-3534-7C43-67F4-97EA554B7937}"/>
              </a:ext>
            </a:extLst>
          </p:cNvPr>
          <p:cNvSpPr/>
          <p:nvPr/>
        </p:nvSpPr>
        <p:spPr>
          <a:xfrm>
            <a:off x="864858" y="6267080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A2A15952-19B2-174C-20EA-98DABCF90489}"/>
              </a:ext>
            </a:extLst>
          </p:cNvPr>
          <p:cNvGrpSpPr/>
          <p:nvPr/>
        </p:nvGrpSpPr>
        <p:grpSpPr>
          <a:xfrm rot="20304853">
            <a:off x="11128241" y="310588"/>
            <a:ext cx="1060160" cy="1050169"/>
            <a:chOff x="5560185" y="2902267"/>
            <a:chExt cx="1060160" cy="1050169"/>
          </a:xfrm>
        </p:grpSpPr>
        <p:sp>
          <p:nvSpPr>
            <p:cNvPr id="36" name="Freeform: Shape 4">
              <a:extLst>
                <a:ext uri="{FF2B5EF4-FFF2-40B4-BE49-F238E27FC236}">
                  <a16:creationId xmlns:a16="http://schemas.microsoft.com/office/drawing/2014/main" id="{636D8C73-F992-95B3-45A4-8648C1C72353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6">
              <a:extLst>
                <a:ext uri="{FF2B5EF4-FFF2-40B4-BE49-F238E27FC236}">
                  <a16:creationId xmlns:a16="http://schemas.microsoft.com/office/drawing/2014/main" id="{1A142C55-0329-296B-8502-0E7FABD674A6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8">
              <a:extLst>
                <a:ext uri="{FF2B5EF4-FFF2-40B4-BE49-F238E27FC236}">
                  <a16:creationId xmlns:a16="http://schemas.microsoft.com/office/drawing/2014/main" id="{887DBE29-90FA-475D-F994-CF1380C1AB9F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3946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46CFAA79-0ADD-4B3D-86FD-7C3802F4AF00}"/>
              </a:ext>
            </a:extLst>
          </p:cNvPr>
          <p:cNvSpPr/>
          <p:nvPr/>
        </p:nvSpPr>
        <p:spPr>
          <a:xfrm>
            <a:off x="6484896" y="249446"/>
            <a:ext cx="3692385" cy="6359108"/>
          </a:xfrm>
          <a:custGeom>
            <a:avLst/>
            <a:gdLst>
              <a:gd name="connsiteX0" fmla="*/ 1691134 w 1885950"/>
              <a:gd name="connsiteY0" fmla="*/ 1174493 h 3248025"/>
              <a:gd name="connsiteX1" fmla="*/ 1572072 w 1885950"/>
              <a:gd name="connsiteY1" fmla="*/ 2166998 h 3248025"/>
              <a:gd name="connsiteX2" fmla="*/ 1693039 w 1885950"/>
              <a:gd name="connsiteY2" fmla="*/ 2749928 h 3248025"/>
              <a:gd name="connsiteX3" fmla="*/ 1184404 w 1885950"/>
              <a:gd name="connsiteY3" fmla="*/ 3206175 h 3248025"/>
              <a:gd name="connsiteX4" fmla="*/ 514797 w 1885950"/>
              <a:gd name="connsiteY4" fmla="*/ 3163313 h 3248025"/>
              <a:gd name="connsiteX5" fmla="*/ 194757 w 1885950"/>
              <a:gd name="connsiteY5" fmla="*/ 2604195 h 3248025"/>
              <a:gd name="connsiteX6" fmla="*/ 503367 w 1885950"/>
              <a:gd name="connsiteY6" fmla="*/ 1814573 h 3248025"/>
              <a:gd name="connsiteX7" fmla="*/ 180469 w 1885950"/>
              <a:gd name="connsiteY7" fmla="*/ 1290698 h 3248025"/>
              <a:gd name="connsiteX8" fmla="*/ 63312 w 1885950"/>
              <a:gd name="connsiteY8" fmla="*/ 722055 h 3248025"/>
              <a:gd name="connsiteX9" fmla="*/ 731967 w 1885950"/>
              <a:gd name="connsiteY9" fmla="*/ 471548 h 3248025"/>
              <a:gd name="connsiteX10" fmla="*/ 1023432 w 1885950"/>
              <a:gd name="connsiteY10" fmla="*/ 133410 h 3248025"/>
              <a:gd name="connsiteX11" fmla="*/ 1836867 w 1885950"/>
              <a:gd name="connsiteY11" fmla="*/ 300098 h 3248025"/>
              <a:gd name="connsiteX12" fmla="*/ 1691134 w 1885950"/>
              <a:gd name="connsiteY12" fmla="*/ 1174493 h 324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5950" h="3248025">
                <a:moveTo>
                  <a:pt x="1691134" y="1174493"/>
                </a:moveTo>
                <a:cubicBezTo>
                  <a:pt x="1565404" y="1489770"/>
                  <a:pt x="1487299" y="1838385"/>
                  <a:pt x="1572072" y="2166998"/>
                </a:cubicBezTo>
                <a:cubicBezTo>
                  <a:pt x="1621602" y="2361308"/>
                  <a:pt x="1728282" y="2552760"/>
                  <a:pt x="1693039" y="2749928"/>
                </a:cubicBezTo>
                <a:cubicBezTo>
                  <a:pt x="1650177" y="2986148"/>
                  <a:pt x="1415862" y="3142358"/>
                  <a:pt x="1184404" y="3206175"/>
                </a:cubicBezTo>
                <a:cubicBezTo>
                  <a:pt x="963424" y="3267135"/>
                  <a:pt x="717679" y="3268088"/>
                  <a:pt x="514797" y="3163313"/>
                </a:cubicBezTo>
                <a:cubicBezTo>
                  <a:pt x="311914" y="3057585"/>
                  <a:pt x="164277" y="2830890"/>
                  <a:pt x="194757" y="2604195"/>
                </a:cubicBezTo>
                <a:cubicBezTo>
                  <a:pt x="232857" y="2320350"/>
                  <a:pt x="522417" y="2100323"/>
                  <a:pt x="503367" y="1814573"/>
                </a:cubicBezTo>
                <a:cubicBezTo>
                  <a:pt x="489079" y="1605975"/>
                  <a:pt x="315724" y="1449765"/>
                  <a:pt x="180469" y="1290698"/>
                </a:cubicBezTo>
                <a:cubicBezTo>
                  <a:pt x="43309" y="1130678"/>
                  <a:pt x="-62418" y="889695"/>
                  <a:pt x="63312" y="722055"/>
                </a:cubicBezTo>
                <a:cubicBezTo>
                  <a:pt x="209044" y="527745"/>
                  <a:pt x="530037" y="605850"/>
                  <a:pt x="731967" y="471548"/>
                </a:cubicBezTo>
                <a:cubicBezTo>
                  <a:pt x="856744" y="388680"/>
                  <a:pt x="916752" y="237233"/>
                  <a:pt x="1023432" y="133410"/>
                </a:cubicBezTo>
                <a:cubicBezTo>
                  <a:pt x="1256794" y="-93285"/>
                  <a:pt x="1711137" y="-892"/>
                  <a:pt x="1836867" y="300098"/>
                </a:cubicBezTo>
                <a:cubicBezTo>
                  <a:pt x="1954977" y="580133"/>
                  <a:pt x="1803529" y="892553"/>
                  <a:pt x="1691134" y="117449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A816A-0524-401D-9894-AB4FB9C55119}"/>
              </a:ext>
            </a:extLst>
          </p:cNvPr>
          <p:cNvSpPr/>
          <p:nvPr/>
        </p:nvSpPr>
        <p:spPr>
          <a:xfrm>
            <a:off x="946109" y="6301698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Elkaissi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18891882-F6C5-409F-8BB2-C6A4D9D0F822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23B13-49CD-4017-8EC8-DEE037F1F993}"/>
              </a:ext>
            </a:extLst>
          </p:cNvPr>
          <p:cNvSpPr txBox="1"/>
          <p:nvPr/>
        </p:nvSpPr>
        <p:spPr>
          <a:xfrm>
            <a:off x="1279999" y="857513"/>
            <a:ext cx="267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Montserrat" panose="00000500000000000000" pitchFamily="50" charset="0"/>
                <a:ea typeface="Anton"/>
                <a:cs typeface="Segoe UI" panose="020B0502040204020203" pitchFamily="34" charset="0"/>
                <a:sym typeface="Anton"/>
              </a:rPr>
              <a:t>Definition</a:t>
            </a:r>
            <a:endParaRPr lang="id-ID" sz="36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Graphic 16">
            <a:extLst>
              <a:ext uri="{FF2B5EF4-FFF2-40B4-BE49-F238E27FC236}">
                <a16:creationId xmlns:a16="http://schemas.microsoft.com/office/drawing/2014/main" id="{E84275C5-E6BF-4B90-9B30-446DE443A5F8}"/>
              </a:ext>
            </a:extLst>
          </p:cNvPr>
          <p:cNvSpPr/>
          <p:nvPr/>
        </p:nvSpPr>
        <p:spPr>
          <a:xfrm>
            <a:off x="2303373" y="411868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409267-739A-4945-9190-C9E8D4AAE5D9}"/>
              </a:ext>
            </a:extLst>
          </p:cNvPr>
          <p:cNvSpPr/>
          <p:nvPr/>
        </p:nvSpPr>
        <p:spPr>
          <a:xfrm>
            <a:off x="214495" y="1743465"/>
            <a:ext cx="5449442" cy="349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Après avoir étudié la carte d’empathie du chasseur, j’ai pue identifié avec précision les problèmes suivants: </a:t>
            </a:r>
          </a:p>
          <a:p>
            <a:pPr>
              <a:lnSpc>
                <a:spcPct val="12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 chasseurs ne savent pas où chercher les     </a:t>
            </a:r>
          </a:p>
          <a:p>
            <a:pPr>
              <a:lnSpc>
                <a:spcPct val="12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associations de chasse.    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 chasseurs ne connaissent pas les lieux de        chasse autorisés.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 chasseurs ne connaissent pas les animaux qui peuvent être chassés.</a:t>
            </a:r>
            <a:endParaRPr lang="en-US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844F2B0-96F3-DD3C-819E-6A77948FB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/>
        </p:blipFill>
        <p:spPr>
          <a:xfrm>
            <a:off x="6208268" y="1388739"/>
            <a:ext cx="4414259" cy="4414259"/>
          </a:xfrm>
          <a:prstGeom prst="flowChartConnector">
            <a:avLst/>
          </a:prstGeom>
        </p:spPr>
      </p:pic>
      <p:grpSp>
        <p:nvGrpSpPr>
          <p:cNvPr id="10" name="Group 3">
            <a:extLst>
              <a:ext uri="{FF2B5EF4-FFF2-40B4-BE49-F238E27FC236}">
                <a16:creationId xmlns:a16="http://schemas.microsoft.com/office/drawing/2014/main" id="{3BECFEAD-3046-351A-AE87-B69A2173ED14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E65CEC97-8C2E-93A4-92C1-532238BAC53C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E79A2A72-DBC7-A6B8-F6B2-DC096E51D70E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3C577CFA-DB77-4550-065B-865642A242EB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966711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B57E98B-2FF8-49A1-A2A9-F2C576370C03}"/>
              </a:ext>
            </a:extLst>
          </p:cNvPr>
          <p:cNvSpPr/>
          <p:nvPr/>
        </p:nvSpPr>
        <p:spPr>
          <a:xfrm flipH="1">
            <a:off x="-1" y="-1"/>
            <a:ext cx="5960962" cy="5914663"/>
          </a:xfrm>
          <a:custGeom>
            <a:avLst/>
            <a:gdLst>
              <a:gd name="connsiteX0" fmla="*/ 65231 w 4403913"/>
              <a:gd name="connsiteY0" fmla="*/ 0 h 3495043"/>
              <a:gd name="connsiteX1" fmla="*/ 4403913 w 4403913"/>
              <a:gd name="connsiteY1" fmla="*/ 0 h 3495043"/>
              <a:gd name="connsiteX2" fmla="*/ 4403913 w 4403913"/>
              <a:gd name="connsiteY2" fmla="*/ 3481034 h 3495043"/>
              <a:gd name="connsiteX3" fmla="*/ 3205129 w 4403913"/>
              <a:gd name="connsiteY3" fmla="*/ 2570537 h 3495043"/>
              <a:gd name="connsiteX4" fmla="*/ 682639 w 4403913"/>
              <a:gd name="connsiteY4" fmla="*/ 1789765 h 3495043"/>
              <a:gd name="connsiteX5" fmla="*/ 65231 w 4403913"/>
              <a:gd name="connsiteY5" fmla="*/ 0 h 349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3913" h="3495043">
                <a:moveTo>
                  <a:pt x="65231" y="0"/>
                </a:moveTo>
                <a:lnTo>
                  <a:pt x="4403913" y="0"/>
                </a:lnTo>
                <a:lnTo>
                  <a:pt x="4403913" y="3481034"/>
                </a:lnTo>
                <a:cubicBezTo>
                  <a:pt x="3942658" y="3574728"/>
                  <a:pt x="3510231" y="3190349"/>
                  <a:pt x="3205129" y="2570537"/>
                </a:cubicBezTo>
                <a:cubicBezTo>
                  <a:pt x="2868797" y="1885860"/>
                  <a:pt x="1763706" y="2366334"/>
                  <a:pt x="682639" y="1789765"/>
                </a:cubicBezTo>
                <a:cubicBezTo>
                  <a:pt x="-134167" y="1354938"/>
                  <a:pt x="-33267" y="427622"/>
                  <a:pt x="652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A5AA40-6397-44E1-966C-6A262CB04DEC}"/>
              </a:ext>
            </a:extLst>
          </p:cNvPr>
          <p:cNvGrpSpPr/>
          <p:nvPr/>
        </p:nvGrpSpPr>
        <p:grpSpPr>
          <a:xfrm rot="20304853">
            <a:off x="10975841" y="158188"/>
            <a:ext cx="1060160" cy="1050169"/>
            <a:chOff x="5560185" y="2902267"/>
            <a:chExt cx="1060160" cy="105016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E2CD3-7A12-4C29-8919-B84F8EED69F1}"/>
                </a:ext>
              </a:extLst>
            </p:cNvPr>
            <p:cNvSpPr/>
            <p:nvPr/>
          </p:nvSpPr>
          <p:spPr>
            <a:xfrm>
              <a:off x="5560185" y="2902267"/>
              <a:ext cx="609600" cy="714375"/>
            </a:xfrm>
            <a:custGeom>
              <a:avLst/>
              <a:gdLst>
                <a:gd name="connsiteX0" fmla="*/ 67184 w 609600"/>
                <a:gd name="connsiteY0" fmla="*/ 156210 h 714375"/>
                <a:gd name="connsiteX1" fmla="*/ 394844 w 609600"/>
                <a:gd name="connsiteY1" fmla="*/ 420053 h 714375"/>
                <a:gd name="connsiteX2" fmla="*/ 469139 w 609600"/>
                <a:gd name="connsiteY2" fmla="*/ 715328 h 714375"/>
                <a:gd name="connsiteX3" fmla="*/ 606299 w 609600"/>
                <a:gd name="connsiteY3" fmla="*/ 349568 h 714375"/>
                <a:gd name="connsiteX4" fmla="*/ 411037 w 609600"/>
                <a:gd name="connsiteY4" fmla="*/ 36195 h 714375"/>
                <a:gd name="connsiteX5" fmla="*/ 78614 w 609600"/>
                <a:gd name="connsiteY5" fmla="*/ 29528 h 714375"/>
                <a:gd name="connsiteX6" fmla="*/ 67184 w 609600"/>
                <a:gd name="connsiteY6" fmla="*/ 15621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714375">
                  <a:moveTo>
                    <a:pt x="67184" y="156210"/>
                  </a:moveTo>
                  <a:cubicBezTo>
                    <a:pt x="85282" y="161925"/>
                    <a:pt x="355792" y="202883"/>
                    <a:pt x="394844" y="420053"/>
                  </a:cubicBezTo>
                  <a:cubicBezTo>
                    <a:pt x="425324" y="591503"/>
                    <a:pt x="408179" y="721043"/>
                    <a:pt x="469139" y="715328"/>
                  </a:cubicBezTo>
                  <a:cubicBezTo>
                    <a:pt x="530099" y="710565"/>
                    <a:pt x="617729" y="525780"/>
                    <a:pt x="606299" y="349568"/>
                  </a:cubicBezTo>
                  <a:cubicBezTo>
                    <a:pt x="593917" y="156210"/>
                    <a:pt x="555817" y="77153"/>
                    <a:pt x="411037" y="36195"/>
                  </a:cubicBezTo>
                  <a:cubicBezTo>
                    <a:pt x="266257" y="-4762"/>
                    <a:pt x="159577" y="1905"/>
                    <a:pt x="78614" y="29528"/>
                  </a:cubicBezTo>
                  <a:cubicBezTo>
                    <a:pt x="23369" y="47625"/>
                    <a:pt x="-44258" y="121920"/>
                    <a:pt x="67184" y="1562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E9934DD-B406-4DE7-B95E-F5E6283D4D62}"/>
                </a:ext>
              </a:extLst>
            </p:cNvPr>
            <p:cNvSpPr/>
            <p:nvPr/>
          </p:nvSpPr>
          <p:spPr>
            <a:xfrm>
              <a:off x="6050275" y="3609536"/>
              <a:ext cx="257175" cy="342900"/>
            </a:xfrm>
            <a:custGeom>
              <a:avLst/>
              <a:gdLst>
                <a:gd name="connsiteX0" fmla="*/ 24769 w 257175"/>
                <a:gd name="connsiteY0" fmla="*/ 277616 h 342900"/>
                <a:gd name="connsiteX1" fmla="*/ 49534 w 257175"/>
                <a:gd name="connsiteY1" fmla="*/ 22346 h 342900"/>
                <a:gd name="connsiteX2" fmla="*/ 253369 w 257175"/>
                <a:gd name="connsiteY2" fmla="*/ 121406 h 342900"/>
                <a:gd name="connsiteX3" fmla="*/ 97159 w 257175"/>
                <a:gd name="connsiteY3" fmla="*/ 334766 h 342900"/>
                <a:gd name="connsiteX4" fmla="*/ 24769 w 257175"/>
                <a:gd name="connsiteY4" fmla="*/ 27761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4769" y="277616"/>
                  </a:moveTo>
                  <a:cubicBezTo>
                    <a:pt x="8577" y="198559"/>
                    <a:pt x="-14283" y="51874"/>
                    <a:pt x="49534" y="22346"/>
                  </a:cubicBezTo>
                  <a:cubicBezTo>
                    <a:pt x="126687" y="-13849"/>
                    <a:pt x="277182" y="12821"/>
                    <a:pt x="253369" y="121406"/>
                  </a:cubicBezTo>
                  <a:cubicBezTo>
                    <a:pt x="231462" y="218561"/>
                    <a:pt x="160977" y="324289"/>
                    <a:pt x="97159" y="334766"/>
                  </a:cubicBezTo>
                  <a:cubicBezTo>
                    <a:pt x="41914" y="345244"/>
                    <a:pt x="30484" y="307144"/>
                    <a:pt x="24769" y="277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415D463-7D79-46E0-8051-2349E611712D}"/>
                </a:ext>
              </a:extLst>
            </p:cNvPr>
            <p:cNvSpPr/>
            <p:nvPr/>
          </p:nvSpPr>
          <p:spPr>
            <a:xfrm>
              <a:off x="6172670" y="3107305"/>
              <a:ext cx="447675" cy="438150"/>
            </a:xfrm>
            <a:custGeom>
              <a:avLst/>
              <a:gdLst>
                <a:gd name="connsiteX0" fmla="*/ 10007 w 447675"/>
                <a:gd name="connsiteY0" fmla="*/ 393132 h 438150"/>
                <a:gd name="connsiteX1" fmla="*/ 367195 w 447675"/>
                <a:gd name="connsiteY1" fmla="*/ 15942 h 438150"/>
                <a:gd name="connsiteX2" fmla="*/ 350050 w 447675"/>
                <a:gd name="connsiteY2" fmla="*/ 273117 h 438150"/>
                <a:gd name="connsiteX3" fmla="*/ 35725 w 447675"/>
                <a:gd name="connsiteY3" fmla="*/ 433137 h 438150"/>
                <a:gd name="connsiteX4" fmla="*/ 10007 w 447675"/>
                <a:gd name="connsiteY4" fmla="*/ 393132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8150">
                  <a:moveTo>
                    <a:pt x="10007" y="393132"/>
                  </a:moveTo>
                  <a:cubicBezTo>
                    <a:pt x="49060" y="270260"/>
                    <a:pt x="283375" y="-49780"/>
                    <a:pt x="367195" y="15942"/>
                  </a:cubicBezTo>
                  <a:cubicBezTo>
                    <a:pt x="460540" y="90237"/>
                    <a:pt x="494830" y="183582"/>
                    <a:pt x="350050" y="273117"/>
                  </a:cubicBezTo>
                  <a:cubicBezTo>
                    <a:pt x="300520" y="303597"/>
                    <a:pt x="71920" y="434090"/>
                    <a:pt x="35725" y="433137"/>
                  </a:cubicBezTo>
                  <a:cubicBezTo>
                    <a:pt x="482" y="432185"/>
                    <a:pt x="6197" y="404562"/>
                    <a:pt x="10007" y="393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Graphic 10">
            <a:extLst>
              <a:ext uri="{FF2B5EF4-FFF2-40B4-BE49-F238E27FC236}">
                <a16:creationId xmlns:a16="http://schemas.microsoft.com/office/drawing/2014/main" id="{454834AE-4E5F-4ECC-B6A5-E73B66A56410}"/>
              </a:ext>
            </a:extLst>
          </p:cNvPr>
          <p:cNvSpPr/>
          <p:nvPr/>
        </p:nvSpPr>
        <p:spPr>
          <a:xfrm>
            <a:off x="214495" y="6216842"/>
            <a:ext cx="599228" cy="504613"/>
          </a:xfrm>
          <a:custGeom>
            <a:avLst/>
            <a:gdLst>
              <a:gd name="connsiteX0" fmla="*/ 135570 w 599228"/>
              <a:gd name="connsiteY0" fmla="*/ 60102 h 504613"/>
              <a:gd name="connsiteX1" fmla="*/ 29916 w 599228"/>
              <a:gd name="connsiteY1" fmla="*/ 325024 h 504613"/>
              <a:gd name="connsiteX2" fmla="*/ 566068 w 599228"/>
              <a:gd name="connsiteY2" fmla="*/ 395985 h 504613"/>
              <a:gd name="connsiteX3" fmla="*/ 135570 w 599228"/>
              <a:gd name="connsiteY3" fmla="*/ 60102 h 5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28" h="504613">
                <a:moveTo>
                  <a:pt x="135570" y="60102"/>
                </a:moveTo>
                <a:cubicBezTo>
                  <a:pt x="135570" y="60102"/>
                  <a:pt x="-22122" y="148410"/>
                  <a:pt x="29916" y="325024"/>
                </a:cubicBezTo>
                <a:cubicBezTo>
                  <a:pt x="81955" y="501639"/>
                  <a:pt x="471453" y="548946"/>
                  <a:pt x="566068" y="395985"/>
                </a:cubicBezTo>
                <a:cubicBezTo>
                  <a:pt x="662260" y="243025"/>
                  <a:pt x="446222" y="-97589"/>
                  <a:pt x="135570" y="60102"/>
                </a:cubicBezTo>
                <a:close/>
              </a:path>
            </a:pathLst>
          </a:custGeom>
          <a:solidFill>
            <a:schemeClr val="accent3"/>
          </a:solidFill>
          <a:ln w="15610" cap="flat">
            <a:noFill/>
            <a:prstDash val="solid"/>
            <a:miter/>
          </a:ln>
          <a:effectLst>
            <a:outerShdw blurRad="6858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47CB3-8872-4EAD-8B90-F3345CAFFA96}"/>
              </a:ext>
            </a:extLst>
          </p:cNvPr>
          <p:cNvSpPr txBox="1"/>
          <p:nvPr/>
        </p:nvSpPr>
        <p:spPr>
          <a:xfrm>
            <a:off x="7590584" y="1446143"/>
            <a:ext cx="241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Montserrat" panose="00000500000000000000" pitchFamily="50" charset="0"/>
                <a:ea typeface="Anton"/>
                <a:cs typeface="Segoe UI" panose="020B0502040204020203" pitchFamily="34" charset="0"/>
                <a:sym typeface="Anton"/>
              </a:rPr>
              <a:t>Ideation</a:t>
            </a:r>
            <a:endParaRPr lang="id-ID" sz="3600" b="1" i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4C749554-5002-48C3-B322-6DCE16108A59}"/>
              </a:ext>
            </a:extLst>
          </p:cNvPr>
          <p:cNvSpPr/>
          <p:nvPr/>
        </p:nvSpPr>
        <p:spPr>
          <a:xfrm>
            <a:off x="8539605" y="1059205"/>
            <a:ext cx="312738" cy="312738"/>
          </a:xfrm>
          <a:custGeom>
            <a:avLst/>
            <a:gdLst>
              <a:gd name="connsiteX0" fmla="*/ 206407 w 312737"/>
              <a:gd name="connsiteY0" fmla="*/ 47953 h 312737"/>
              <a:gd name="connsiteX1" fmla="*/ 160539 w 312737"/>
              <a:gd name="connsiteY1" fmla="*/ 95906 h 312737"/>
              <a:gd name="connsiteX2" fmla="*/ 112586 w 312737"/>
              <a:gd name="connsiteY2" fmla="*/ 47953 h 312737"/>
              <a:gd name="connsiteX3" fmla="*/ 47953 w 312737"/>
              <a:gd name="connsiteY3" fmla="*/ 47953 h 312737"/>
              <a:gd name="connsiteX4" fmla="*/ 47953 w 312737"/>
              <a:gd name="connsiteY4" fmla="*/ 112586 h 312737"/>
              <a:gd name="connsiteX5" fmla="*/ 95906 w 312737"/>
              <a:gd name="connsiteY5" fmla="*/ 160539 h 312737"/>
              <a:gd name="connsiteX6" fmla="*/ 47953 w 312737"/>
              <a:gd name="connsiteY6" fmla="*/ 206407 h 312737"/>
              <a:gd name="connsiteX7" fmla="*/ 47953 w 312737"/>
              <a:gd name="connsiteY7" fmla="*/ 271039 h 312737"/>
              <a:gd name="connsiteX8" fmla="*/ 112586 w 312737"/>
              <a:gd name="connsiteY8" fmla="*/ 271039 h 312737"/>
              <a:gd name="connsiteX9" fmla="*/ 160539 w 312737"/>
              <a:gd name="connsiteY9" fmla="*/ 225171 h 312737"/>
              <a:gd name="connsiteX10" fmla="*/ 208492 w 312737"/>
              <a:gd name="connsiteY10" fmla="*/ 273124 h 312737"/>
              <a:gd name="connsiteX11" fmla="*/ 273124 w 312737"/>
              <a:gd name="connsiteY11" fmla="*/ 273124 h 312737"/>
              <a:gd name="connsiteX12" fmla="*/ 273124 w 312737"/>
              <a:gd name="connsiteY12" fmla="*/ 208492 h 312737"/>
              <a:gd name="connsiteX13" fmla="*/ 225171 w 312737"/>
              <a:gd name="connsiteY13" fmla="*/ 160539 h 312737"/>
              <a:gd name="connsiteX14" fmla="*/ 273124 w 312737"/>
              <a:gd name="connsiteY14" fmla="*/ 112586 h 312737"/>
              <a:gd name="connsiteX15" fmla="*/ 273124 w 312737"/>
              <a:gd name="connsiteY15" fmla="*/ 47953 h 312737"/>
              <a:gd name="connsiteX16" fmla="*/ 206407 w 312737"/>
              <a:gd name="connsiteY16" fmla="*/ 47953 h 312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37" h="312737">
                <a:moveTo>
                  <a:pt x="206407" y="47953"/>
                </a:moveTo>
                <a:lnTo>
                  <a:pt x="160539" y="95906"/>
                </a:lnTo>
                <a:lnTo>
                  <a:pt x="112586" y="47953"/>
                </a:lnTo>
                <a:cubicBezTo>
                  <a:pt x="93821" y="29189"/>
                  <a:pt x="66717" y="29189"/>
                  <a:pt x="47953" y="47953"/>
                </a:cubicBezTo>
                <a:cubicBezTo>
                  <a:pt x="29189" y="66717"/>
                  <a:pt x="29189" y="93821"/>
                  <a:pt x="47953" y="112586"/>
                </a:cubicBezTo>
                <a:lnTo>
                  <a:pt x="95906" y="160539"/>
                </a:lnTo>
                <a:lnTo>
                  <a:pt x="47953" y="206407"/>
                </a:lnTo>
                <a:cubicBezTo>
                  <a:pt x="29189" y="225171"/>
                  <a:pt x="29189" y="252275"/>
                  <a:pt x="47953" y="271039"/>
                </a:cubicBezTo>
                <a:cubicBezTo>
                  <a:pt x="66717" y="289803"/>
                  <a:pt x="93821" y="289803"/>
                  <a:pt x="112586" y="271039"/>
                </a:cubicBezTo>
                <a:lnTo>
                  <a:pt x="160539" y="225171"/>
                </a:lnTo>
                <a:lnTo>
                  <a:pt x="208492" y="273124"/>
                </a:lnTo>
                <a:cubicBezTo>
                  <a:pt x="227256" y="291888"/>
                  <a:pt x="254360" y="291888"/>
                  <a:pt x="273124" y="273124"/>
                </a:cubicBezTo>
                <a:cubicBezTo>
                  <a:pt x="291888" y="254360"/>
                  <a:pt x="291888" y="227256"/>
                  <a:pt x="273124" y="208492"/>
                </a:cubicBezTo>
                <a:lnTo>
                  <a:pt x="225171" y="160539"/>
                </a:lnTo>
                <a:lnTo>
                  <a:pt x="273124" y="112586"/>
                </a:lnTo>
                <a:cubicBezTo>
                  <a:pt x="291888" y="93821"/>
                  <a:pt x="291888" y="66717"/>
                  <a:pt x="273124" y="47953"/>
                </a:cubicBezTo>
                <a:cubicBezTo>
                  <a:pt x="254360" y="31274"/>
                  <a:pt x="225171" y="31274"/>
                  <a:pt x="206407" y="47953"/>
                </a:cubicBezTo>
                <a:close/>
              </a:path>
            </a:pathLst>
          </a:custGeom>
          <a:solidFill>
            <a:schemeClr val="accent2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4A80FF-9176-4211-96AD-D7659F5FA0AA}"/>
              </a:ext>
            </a:extLst>
          </p:cNvPr>
          <p:cNvSpPr/>
          <p:nvPr/>
        </p:nvSpPr>
        <p:spPr>
          <a:xfrm>
            <a:off x="6349546" y="2312687"/>
            <a:ext cx="5692729" cy="79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Voici les idées que nous avons trouvées après le brainstorming :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DDE7E0-CA83-0EEB-C737-5810EFB4E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1523" r="27863" b="4964"/>
          <a:stretch/>
        </p:blipFill>
        <p:spPr>
          <a:xfrm>
            <a:off x="885632" y="1054301"/>
            <a:ext cx="5363244" cy="5273609"/>
          </a:xfrm>
          <a:prstGeom prst="flowChartConnector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AD1AE1-6334-0D49-CE84-E517F0B9B508}"/>
              </a:ext>
            </a:extLst>
          </p:cNvPr>
          <p:cNvSpPr/>
          <p:nvPr/>
        </p:nvSpPr>
        <p:spPr>
          <a:xfrm>
            <a:off x="6456860" y="3571073"/>
            <a:ext cx="5261544" cy="79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 information pour des associations de chasse dans notre région.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4C4C6-4420-B093-3009-50D18133C4CE}"/>
              </a:ext>
            </a:extLst>
          </p:cNvPr>
          <p:cNvSpPr/>
          <p:nvPr/>
        </p:nvSpPr>
        <p:spPr>
          <a:xfrm>
            <a:off x="6220301" y="4502790"/>
            <a:ext cx="526154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animaux qui peuvent être chassés.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174C7A-4595-4754-2C0E-29171941DCB5}"/>
              </a:ext>
            </a:extLst>
          </p:cNvPr>
          <p:cNvSpPr/>
          <p:nvPr/>
        </p:nvSpPr>
        <p:spPr>
          <a:xfrm>
            <a:off x="5759629" y="5270100"/>
            <a:ext cx="526154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lieux de chasse autorisés.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24663F-8854-ED76-F769-F7F61A3176D7}"/>
              </a:ext>
            </a:extLst>
          </p:cNvPr>
          <p:cNvSpPr/>
          <p:nvPr/>
        </p:nvSpPr>
        <p:spPr>
          <a:xfrm>
            <a:off x="803234" y="6311223"/>
            <a:ext cx="2792771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Zayd ELKAISSI</a:t>
            </a:r>
          </a:p>
        </p:txBody>
      </p:sp>
    </p:spTree>
    <p:extLst>
      <p:ext uri="{BB962C8B-B14F-4D97-AF65-F5344CB8AC3E}">
        <p14:creationId xmlns:p14="http://schemas.microsoft.com/office/powerpoint/2010/main" val="147397068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Non AQR - Orange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FF5C00"/>
      </a:accent1>
      <a:accent2>
        <a:srgbClr val="FF8100"/>
      </a:accent2>
      <a:accent3>
        <a:srgbClr val="FF9F00"/>
      </a:accent3>
      <a:accent4>
        <a:srgbClr val="FFA74C"/>
      </a:accent4>
      <a:accent5>
        <a:srgbClr val="FFC34D"/>
      </a:accent5>
      <a:accent6>
        <a:srgbClr val="B44010"/>
      </a:accent6>
      <a:hlink>
        <a:srgbClr val="A05024"/>
      </a:hlink>
      <a:folHlink>
        <a:srgbClr val="FEC0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522</Words>
  <Application>Microsoft Office PowerPoint</Application>
  <PresentationFormat>Grand écran</PresentationFormat>
  <Paragraphs>94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3" baseType="lpstr">
      <vt:lpstr>Anton</vt:lpstr>
      <vt:lpstr>Arial</vt:lpstr>
      <vt:lpstr>Calibri</vt:lpstr>
      <vt:lpstr>Consolas</vt:lpstr>
      <vt:lpstr>Montserrat</vt:lpstr>
      <vt:lpstr>Quattrocento</vt:lpstr>
      <vt:lpstr>Questrial</vt:lpstr>
      <vt:lpstr>Roboto</vt:lpstr>
      <vt:lpstr>sans-serif</vt:lpstr>
      <vt:lpstr>Segoe UI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ELKAISSI ZAYD</cp:lastModifiedBy>
  <cp:revision>160</cp:revision>
  <dcterms:created xsi:type="dcterms:W3CDTF">2019-07-09T06:26:37Z</dcterms:created>
  <dcterms:modified xsi:type="dcterms:W3CDTF">2022-06-22T00:11:04Z</dcterms:modified>
</cp:coreProperties>
</file>